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4"/>
  </p:sldMasterIdLst>
  <p:notesMasterIdLst>
    <p:notesMasterId r:id="rId26"/>
  </p:notesMasterIdLst>
  <p:sldIdLst>
    <p:sldId id="641" r:id="rId5"/>
    <p:sldId id="686" r:id="rId6"/>
    <p:sldId id="662" r:id="rId7"/>
    <p:sldId id="663" r:id="rId8"/>
    <p:sldId id="263" r:id="rId9"/>
    <p:sldId id="267" r:id="rId10"/>
    <p:sldId id="269" r:id="rId11"/>
    <p:sldId id="268" r:id="rId12"/>
    <p:sldId id="664" r:id="rId13"/>
    <p:sldId id="272" r:id="rId14"/>
    <p:sldId id="264" r:id="rId15"/>
    <p:sldId id="605" r:id="rId16"/>
    <p:sldId id="674" r:id="rId17"/>
    <p:sldId id="675" r:id="rId18"/>
    <p:sldId id="679" r:id="rId19"/>
    <p:sldId id="678" r:id="rId20"/>
    <p:sldId id="677" r:id="rId21"/>
    <p:sldId id="676" r:id="rId22"/>
    <p:sldId id="684" r:id="rId23"/>
    <p:sldId id="681" r:id="rId24"/>
    <p:sldId id="687"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9595"/>
    <a:srgbClr val="3392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134664-9784-4E90-BDB7-42A65A6F2C60}" v="3" dt="2023-11-21T21:30:08.0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98" autoAdjust="0"/>
    <p:restoredTop sz="95226" autoAdjust="0"/>
  </p:normalViewPr>
  <p:slideViewPr>
    <p:cSldViewPr snapToGrid="0">
      <p:cViewPr varScale="1">
        <p:scale>
          <a:sx n="61" d="100"/>
          <a:sy n="61" d="100"/>
        </p:scale>
        <p:origin x="312" y="52"/>
      </p:cViewPr>
      <p:guideLst/>
    </p:cSldViewPr>
  </p:slideViewPr>
  <p:notesTextViewPr>
    <p:cViewPr>
      <p:scale>
        <a:sx n="1" d="1"/>
        <a:sy n="1" d="1"/>
      </p:scale>
      <p:origin x="0" y="0"/>
    </p:cViewPr>
  </p:notesTextViewPr>
  <p:notesViewPr>
    <p:cSldViewPr snapToGrid="0">
      <p:cViewPr varScale="1">
        <p:scale>
          <a:sx n="63" d="100"/>
          <a:sy n="63" d="100"/>
        </p:scale>
        <p:origin x="228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ie Aylward" userId="08336b35-66a6-4e19-b9e0-0a811cbf095c" providerId="ADAL" clId="{1C134664-9784-4E90-BDB7-42A65A6F2C60}"/>
    <pc:docChg chg="undo custSel modSld">
      <pc:chgData name="Ellie Aylward" userId="08336b35-66a6-4e19-b9e0-0a811cbf095c" providerId="ADAL" clId="{1C134664-9784-4E90-BDB7-42A65A6F2C60}" dt="2023-11-21T22:53:52.661" v="460" actId="20577"/>
      <pc:docMkLst>
        <pc:docMk/>
      </pc:docMkLst>
      <pc:sldChg chg="modSp mod">
        <pc:chgData name="Ellie Aylward" userId="08336b35-66a6-4e19-b9e0-0a811cbf095c" providerId="ADAL" clId="{1C134664-9784-4E90-BDB7-42A65A6F2C60}" dt="2023-11-21T21:14:11.319" v="123" actId="20577"/>
        <pc:sldMkLst>
          <pc:docMk/>
          <pc:sldMk cId="1202309131" sldId="662"/>
        </pc:sldMkLst>
        <pc:spChg chg="mod">
          <ac:chgData name="Ellie Aylward" userId="08336b35-66a6-4e19-b9e0-0a811cbf095c" providerId="ADAL" clId="{1C134664-9784-4E90-BDB7-42A65A6F2C60}" dt="2023-11-21T21:14:11.319" v="123" actId="20577"/>
          <ac:spMkLst>
            <pc:docMk/>
            <pc:sldMk cId="1202309131" sldId="662"/>
            <ac:spMk id="3" creationId="{5F2C5553-AE3A-4EAD-FBF4-24F0545E987D}"/>
          </ac:spMkLst>
        </pc:spChg>
        <pc:spChg chg="mod">
          <ac:chgData name="Ellie Aylward" userId="08336b35-66a6-4e19-b9e0-0a811cbf095c" providerId="ADAL" clId="{1C134664-9784-4E90-BDB7-42A65A6F2C60}" dt="2023-11-21T21:13:12.276" v="105" actId="20577"/>
          <ac:spMkLst>
            <pc:docMk/>
            <pc:sldMk cId="1202309131" sldId="662"/>
            <ac:spMk id="19" creationId="{3CACC73B-CA83-4326-8351-799A2C7744DC}"/>
          </ac:spMkLst>
        </pc:spChg>
      </pc:sldChg>
      <pc:sldChg chg="modSp mod">
        <pc:chgData name="Ellie Aylward" userId="08336b35-66a6-4e19-b9e0-0a811cbf095c" providerId="ADAL" clId="{1C134664-9784-4E90-BDB7-42A65A6F2C60}" dt="2023-11-21T22:53:52.661" v="460" actId="20577"/>
        <pc:sldMkLst>
          <pc:docMk/>
          <pc:sldMk cId="185084790" sldId="664"/>
        </pc:sldMkLst>
        <pc:spChg chg="mod">
          <ac:chgData name="Ellie Aylward" userId="08336b35-66a6-4e19-b9e0-0a811cbf095c" providerId="ADAL" clId="{1C134664-9784-4E90-BDB7-42A65A6F2C60}" dt="2023-11-21T22:53:52.661" v="460" actId="20577"/>
          <ac:spMkLst>
            <pc:docMk/>
            <pc:sldMk cId="185084790" sldId="664"/>
            <ac:spMk id="3" creationId="{A9AE5863-20B0-410E-B267-12224549B4FC}"/>
          </ac:spMkLst>
        </pc:spChg>
      </pc:sldChg>
      <pc:sldChg chg="addSp delSp modSp mod">
        <pc:chgData name="Ellie Aylward" userId="08336b35-66a6-4e19-b9e0-0a811cbf095c" providerId="ADAL" clId="{1C134664-9784-4E90-BDB7-42A65A6F2C60}" dt="2023-11-21T21:22:41.821" v="216" actId="1076"/>
        <pc:sldMkLst>
          <pc:docMk/>
          <pc:sldMk cId="4093176480" sldId="675"/>
        </pc:sldMkLst>
        <pc:spChg chg="add del">
          <ac:chgData name="Ellie Aylward" userId="08336b35-66a6-4e19-b9e0-0a811cbf095c" providerId="ADAL" clId="{1C134664-9784-4E90-BDB7-42A65A6F2C60}" dt="2023-11-21T21:20:48.704" v="184" actId="22"/>
          <ac:spMkLst>
            <pc:docMk/>
            <pc:sldMk cId="4093176480" sldId="675"/>
            <ac:spMk id="9" creationId="{60A79BD1-D8B7-40A3-A8BA-9B40FC3A7EAF}"/>
          </ac:spMkLst>
        </pc:spChg>
        <pc:spChg chg="mod">
          <ac:chgData name="Ellie Aylward" userId="08336b35-66a6-4e19-b9e0-0a811cbf095c" providerId="ADAL" clId="{1C134664-9784-4E90-BDB7-42A65A6F2C60}" dt="2023-11-21T21:22:39.507" v="215" actId="1076"/>
          <ac:spMkLst>
            <pc:docMk/>
            <pc:sldMk cId="4093176480" sldId="675"/>
            <ac:spMk id="17" creationId="{03F67A76-FC2D-43FA-A856-289342F6C44B}"/>
          </ac:spMkLst>
        </pc:spChg>
        <pc:picChg chg="add mod">
          <ac:chgData name="Ellie Aylward" userId="08336b35-66a6-4e19-b9e0-0a811cbf095c" providerId="ADAL" clId="{1C134664-9784-4E90-BDB7-42A65A6F2C60}" dt="2023-11-21T21:22:41.821" v="216" actId="1076"/>
          <ac:picMkLst>
            <pc:docMk/>
            <pc:sldMk cId="4093176480" sldId="675"/>
            <ac:picMk id="16" creationId="{2B360725-20B2-4E58-3517-99AB462820F1}"/>
          </ac:picMkLst>
        </pc:picChg>
      </pc:sldChg>
      <pc:sldChg chg="modSp mod">
        <pc:chgData name="Ellie Aylward" userId="08336b35-66a6-4e19-b9e0-0a811cbf095c" providerId="ADAL" clId="{1C134664-9784-4E90-BDB7-42A65A6F2C60}" dt="2023-11-21T21:23:29.745" v="222" actId="20577"/>
        <pc:sldMkLst>
          <pc:docMk/>
          <pc:sldMk cId="33048468" sldId="678"/>
        </pc:sldMkLst>
        <pc:spChg chg="mod">
          <ac:chgData name="Ellie Aylward" userId="08336b35-66a6-4e19-b9e0-0a811cbf095c" providerId="ADAL" clId="{1C134664-9784-4E90-BDB7-42A65A6F2C60}" dt="2023-11-21T21:23:11.107" v="218" actId="20577"/>
          <ac:spMkLst>
            <pc:docMk/>
            <pc:sldMk cId="33048468" sldId="678"/>
            <ac:spMk id="11" creationId="{FD36DC6F-068D-F796-450A-204ED95D04A0}"/>
          </ac:spMkLst>
        </pc:spChg>
        <pc:spChg chg="mod">
          <ac:chgData name="Ellie Aylward" userId="08336b35-66a6-4e19-b9e0-0a811cbf095c" providerId="ADAL" clId="{1C134664-9784-4E90-BDB7-42A65A6F2C60}" dt="2023-11-21T21:23:29.745" v="222" actId="20577"/>
          <ac:spMkLst>
            <pc:docMk/>
            <pc:sldMk cId="33048468" sldId="678"/>
            <ac:spMk id="17" creationId="{03F67A76-FC2D-43FA-A856-289342F6C44B}"/>
          </ac:spMkLst>
        </pc:spChg>
      </pc:sldChg>
      <pc:sldChg chg="modSp mod">
        <pc:chgData name="Ellie Aylward" userId="08336b35-66a6-4e19-b9e0-0a811cbf095c" providerId="ADAL" clId="{1C134664-9784-4E90-BDB7-42A65A6F2C60}" dt="2023-11-21T21:31:44.945" v="430" actId="20577"/>
        <pc:sldMkLst>
          <pc:docMk/>
          <pc:sldMk cId="474905340" sldId="681"/>
        </pc:sldMkLst>
        <pc:spChg chg="mod">
          <ac:chgData name="Ellie Aylward" userId="08336b35-66a6-4e19-b9e0-0a811cbf095c" providerId="ADAL" clId="{1C134664-9784-4E90-BDB7-42A65A6F2C60}" dt="2023-11-21T21:30:41.565" v="360" actId="20577"/>
          <ac:spMkLst>
            <pc:docMk/>
            <pc:sldMk cId="474905340" sldId="681"/>
            <ac:spMk id="3" creationId="{9DC26E69-CFBF-4680-A129-E4AC2EE14D90}"/>
          </ac:spMkLst>
        </pc:spChg>
        <pc:spChg chg="mod">
          <ac:chgData name="Ellie Aylward" userId="08336b35-66a6-4e19-b9e0-0a811cbf095c" providerId="ADAL" clId="{1C134664-9784-4E90-BDB7-42A65A6F2C60}" dt="2023-11-21T21:31:44.945" v="430" actId="20577"/>
          <ac:spMkLst>
            <pc:docMk/>
            <pc:sldMk cId="474905340" sldId="681"/>
            <ac:spMk id="5" creationId="{263F0D14-1CD7-46F6-8BCD-3EDF976FBFCD}"/>
          </ac:spMkLst>
        </pc:spChg>
      </pc:sldChg>
      <pc:sldChg chg="modSp mod">
        <pc:chgData name="Ellie Aylward" userId="08336b35-66a6-4e19-b9e0-0a811cbf095c" providerId="ADAL" clId="{1C134664-9784-4E90-BDB7-42A65A6F2C60}" dt="2023-11-21T21:30:16.712" v="327" actId="27636"/>
        <pc:sldMkLst>
          <pc:docMk/>
          <pc:sldMk cId="1472440066" sldId="684"/>
        </pc:sldMkLst>
        <pc:spChg chg="mod">
          <ac:chgData name="Ellie Aylward" userId="08336b35-66a6-4e19-b9e0-0a811cbf095c" providerId="ADAL" clId="{1C134664-9784-4E90-BDB7-42A65A6F2C60}" dt="2023-11-21T21:30:16.712" v="327" actId="27636"/>
          <ac:spMkLst>
            <pc:docMk/>
            <pc:sldMk cId="1472440066" sldId="684"/>
            <ac:spMk id="16" creationId="{53599A9F-2FC7-4BF7-AC50-9FAFE70DF0CB}"/>
          </ac:spMkLst>
        </pc:spChg>
        <pc:spChg chg="mod">
          <ac:chgData name="Ellie Aylward" userId="08336b35-66a6-4e19-b9e0-0a811cbf095c" providerId="ADAL" clId="{1C134664-9784-4E90-BDB7-42A65A6F2C60}" dt="2023-11-21T21:30:06.633" v="323" actId="20577"/>
          <ac:spMkLst>
            <pc:docMk/>
            <pc:sldMk cId="1472440066" sldId="684"/>
            <ac:spMk id="18" creationId="{44E7E6D0-90D5-4A86-B7C4-E52368B0F9B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3656F-A396-43CC-8E65-9A1FE45A186B}" type="datetimeFigureOut">
              <a:rPr lang="en-US" smtClean="0"/>
              <a:t>11/21/2023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D03F2F-FB02-4F4F-9EF8-D82049864761}" type="slidenum">
              <a:rPr lang="en-US" smtClean="0"/>
              <a:t>‹#›</a:t>
            </a:fld>
            <a:endParaRPr lang="en-US"/>
          </a:p>
        </p:txBody>
      </p:sp>
    </p:spTree>
    <p:extLst>
      <p:ext uri="{BB962C8B-B14F-4D97-AF65-F5344CB8AC3E}">
        <p14:creationId xmlns:p14="http://schemas.microsoft.com/office/powerpoint/2010/main" val="1431549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ENGAGING THE AUDIENCE</a:t>
            </a:r>
          </a:p>
          <a:p>
            <a:r>
              <a:rPr lang="en-US" sz="1200" kern="1200" dirty="0">
                <a:solidFill>
                  <a:schemeClr val="tx1"/>
                </a:solidFill>
                <a:effectLst/>
                <a:latin typeface="+mn-lt"/>
                <a:ea typeface="+mn-ea"/>
                <a:cs typeface="+mn-cs"/>
              </a:rPr>
              <a:t>According to survey data of students matriculating to medical school, 90% of students who took the MCAT a second time improved their score. Think about that for a second. 90%. These are students who took the necessary prerequisites, have a strong desire to go to medical school, and already took the effort to register and take the MCAT once. Then they decided to take the test again, register and preparing for the MCAT again. Nine out of 10 of these students improved their score. This might convey some special benefit to taking the test again, however you should know that most students do only take it one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these were students must have had a reason to take the test again, their improvement the second time tells you a lot about the MCAT. Students who were able to sit down and know ahead of time what was facing them scored much better. If you have known since you were in the second grade that you wanted to be a doctor, that will not necessarily mean you will get a good MCAT score. If you aced every single MCAT prerequisite you took in college, that will not necessarily mean you will get a good MCAT score. If you have spent an unbelievable amount of time working at a hospital, that will not necessarily mean you will get a good MCAT score.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what does it take to get a good MCAT score? It takes knowing the right strategies for the MCAT.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https://www.aamc.org/media/38916/download</a:t>
            </a:r>
          </a:p>
        </p:txBody>
      </p:sp>
      <p:sp>
        <p:nvSpPr>
          <p:cNvPr id="4" name="Slide Number Placeholder 3"/>
          <p:cNvSpPr>
            <a:spLocks noGrp="1"/>
          </p:cNvSpPr>
          <p:nvPr>
            <p:ph type="sldNum" sz="quarter" idx="5"/>
          </p:nvPr>
        </p:nvSpPr>
        <p:spPr/>
        <p:txBody>
          <a:bodyPr/>
          <a:lstStyle/>
          <a:p>
            <a:fld id="{95D03F2F-FB02-4F4F-9EF8-D82049864761}" type="slidenum">
              <a:rPr lang="en-US" smtClean="0"/>
              <a:t>1</a:t>
            </a:fld>
            <a:endParaRPr lang="en-US"/>
          </a:p>
        </p:txBody>
      </p:sp>
    </p:spTree>
    <p:extLst>
      <p:ext uri="{BB962C8B-B14F-4D97-AF65-F5344CB8AC3E}">
        <p14:creationId xmlns:p14="http://schemas.microsoft.com/office/powerpoint/2010/main" val="3520650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understand the anatomy of the MCAT, we should start with what’s on it. The MCAT has four separate sections, which all test different categories of knowledge the AAMC believes you must have in order to succeed in medical school. You might remember we saw those sections while talking about scores, but I’d bet you don’t remember exactly what each section is called. In fact, the MCAT very intentionally describes its sections in complex, interdisciplinary, and particular ways. No section is a straightforward approach to any scientific subject. For example:</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(Hit Animation #1)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MCAT does not have a Chemistry and Physics section. Instead, you will be taking a “Chemical and Physical Foundations of Biological Systems” section. This section does cover chemistry and physics, but also organic chemistry and biochemistry, as well as some basic biology.</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(Hit Animation #2)</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MCAT does not have a “Reading” section, but a “Critical Analysis and Reasoning Skills” section. This section is designed to test your comprehension, analysis, and reasoning skills by asking you to critically analyze information provided in passages from a wide range of social sciences and humanities disciplines.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(Hit Animation #3)</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MCAT does not have a “Biology” Section, but a “Biological and Biochemical Foundations of Living Systems” section. This section covers most basic biology topics, as well as throwing in some biochemistry and organic chemistry.</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(Hit Animation #4)</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Finally, the MCAT does not have a “Psychology and Sociology” section, but a “Psychological, Social, and Biological Foundations of Behavior” section. So you do not need to simply know about Psychology and Sociology, but specifically how they apply to Biology.</a:t>
            </a:r>
          </a:p>
          <a:p>
            <a:r>
              <a:rPr lang="en-US" sz="1200" kern="1200" dirty="0">
                <a:solidFill>
                  <a:schemeClr val="tx1"/>
                </a:solidFill>
                <a:effectLst/>
                <a:latin typeface="+mn-lt"/>
                <a:ea typeface="+mn-ea"/>
                <a:cs typeface="+mn-cs"/>
              </a:rPr>
              <a:t> </a:t>
            </a:r>
          </a:p>
          <a:p>
            <a:pPr marL="0" marR="0">
              <a:spcBef>
                <a:spcPts val="0"/>
              </a:spcBef>
              <a:spcAft>
                <a:spcPts val="0"/>
              </a:spcAft>
            </a:pPr>
            <a:r>
              <a:rPr lang="en-US" sz="1800" dirty="0">
                <a:effectLst/>
                <a:latin typeface="Gotham Book" pitchFamily="50" charset="0"/>
                <a:ea typeface="Calibri" panose="020F0502020204030204" pitchFamily="34" charset="0"/>
                <a:cs typeface="Times New Roman" panose="02020603050405020304" pitchFamily="18" charset="0"/>
              </a:rPr>
              <a:t>These sections all cover more than one area of knowledge. On no MCAT section will you be answering basic questions of fact about science you learned in your college courses. Every single section also has passages related to the general area described by the subject title. The sections all require a little bit of problem solving, critical thinking, and scientific knowledge. If you were literally the best chemistry student in college, that is no guarantee that you will do well on the Chemical and Physical Foundations of Biological Systems. That's not just because you would also need to know some physics. You are being asked to apply that chemical and physical scientific knowledge as a foundation toward biological systems. This is the task in front of you on each section of the MCAT.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59906-2D1C-498E-B775-F75EA41E0A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216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understand the anatomy of the MCAT, we should start with what’s on it. The MCAT has four separate sections, which all test different categories of knowledge the AAMC believes you must have in order to succeed in medical school. You might remember we saw those sections while talking about scores, but I’d bet you don’t remember exactly what each section is called. In fact, the MCAT very intentionally describes its sections in complex, interdisciplinary, and particular ways. No section is a straightforward approach to any scientific subject. For example:</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(Hit Animation #1)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MCAT does not have a Chemistry and Physics section. Instead, you will be taking a “Chemical and Physical Foundations of Biological Systems” section. This section does cover chemistry and physics, but also organic chemistry and biochemistry, as well as some basic biology.</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(Hit Animation #2)</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MCAT does not have a “Reading” section, but a “Critical Analysis and Reasoning Skills” section. This section is designed to test your comprehension, analysis, and reasoning skills by asking you to critically analyze information provided in passages from a wide range of social sciences and humanities disciplines.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(Hit Animation #3)</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MCAT does not have a “Biology” Section, but a “Biological and Biochemical Foundations of Living Systems” section. This section covers most basic biology topics, as well as throwing in some biochemistry and organic chemistry.</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(Hit Animation #4)</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Finally, the MCAT does not have a “Psychology and Sociology” section, but a “Psychological, Social, and Biological Foundations of Behavior” section. So you do not need to simply know about Psychology and Sociology, but specifically how they apply to Biology.</a:t>
            </a:r>
          </a:p>
          <a:p>
            <a:r>
              <a:rPr lang="en-US" sz="1200" kern="1200" dirty="0">
                <a:solidFill>
                  <a:schemeClr val="tx1"/>
                </a:solidFill>
                <a:effectLst/>
                <a:latin typeface="+mn-lt"/>
                <a:ea typeface="+mn-ea"/>
                <a:cs typeface="+mn-cs"/>
              </a:rPr>
              <a:t> </a:t>
            </a:r>
          </a:p>
          <a:p>
            <a:pPr marL="0" marR="0">
              <a:spcBef>
                <a:spcPts val="0"/>
              </a:spcBef>
              <a:spcAft>
                <a:spcPts val="0"/>
              </a:spcAft>
            </a:pPr>
            <a:r>
              <a:rPr lang="en-US" sz="1800" dirty="0">
                <a:effectLst/>
                <a:latin typeface="Gotham Book" pitchFamily="50" charset="0"/>
                <a:ea typeface="Calibri" panose="020F0502020204030204" pitchFamily="34" charset="0"/>
                <a:cs typeface="Times New Roman" panose="02020603050405020304" pitchFamily="18" charset="0"/>
              </a:rPr>
              <a:t>These sections all cover more than one area of knowledge. On no MCAT section will you be answering basic questions of fact about science you learned in your college courses. Every single section also has passages related to the general area described by the subject title. The sections all require a little bit of problem solving, critical thinking, and scientific knowledge. If you were literally the best chemistry student in college, that is no guarantee that you will do well on the Chemical and Physical Foundations of Biological Systems. That's not just because you would also need to know some physics. You are being asked to apply that chemical and physical scientific knowledge as a foundation toward biological systems. This is the task in front of you on each section of the MCAT. </a:t>
            </a:r>
          </a:p>
        </p:txBody>
      </p:sp>
      <p:sp>
        <p:nvSpPr>
          <p:cNvPr id="4" name="Slide Number Placeholder 3"/>
          <p:cNvSpPr>
            <a:spLocks noGrp="1"/>
          </p:cNvSpPr>
          <p:nvPr>
            <p:ph type="sldNum" sz="quarter" idx="5"/>
          </p:nvPr>
        </p:nvSpPr>
        <p:spPr/>
        <p:txBody>
          <a:bodyPr/>
          <a:lstStyle/>
          <a:p>
            <a:fld id="{4A959906-2D1C-498E-B775-F75EA41E0ABB}" type="slidenum">
              <a:rPr lang="en-US" smtClean="0"/>
              <a:t>20</a:t>
            </a:fld>
            <a:endParaRPr lang="en-US"/>
          </a:p>
        </p:txBody>
      </p:sp>
    </p:spTree>
    <p:extLst>
      <p:ext uri="{BB962C8B-B14F-4D97-AF65-F5344CB8AC3E}">
        <p14:creationId xmlns:p14="http://schemas.microsoft.com/office/powerpoint/2010/main" val="1479571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D03F2F-FB02-4F4F-9EF8-D820498647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219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IDEA #1—Why is the MCAT Crucial?</a:t>
            </a:r>
          </a:p>
          <a:p>
            <a:r>
              <a:rPr lang="en-US" sz="1200" kern="1200" dirty="0">
                <a:solidFill>
                  <a:schemeClr val="tx1"/>
                </a:solidFill>
                <a:effectLst/>
                <a:latin typeface="+mn-lt"/>
                <a:ea typeface="+mn-ea"/>
                <a:cs typeface="+mn-cs"/>
              </a:rPr>
              <a:t>Our first big idea is: why is the MCAT crucial? I imagine some of you are thinking “I know why the MCATs important. I know all about the MCAT. I want to get right down to understanding individual questions and the strategies I need on specific questions.” But think about a pro athlete. Before an athlete gets down to understanding the specific strategies and approaches for each individual game, they have a lot of big picture questions answered. What are the dimensions of the field? How is this game scored? What is the equipment you need? What are the basic athletic skills required for this game? How long will this game take?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pro athlete has likely settled these questions well before taking the field. But those questions all must be settled before you get down to specific strategies. So before we breakdown the different sections of the MCAT and before we get into individual questions on the MCAT, we need to all be clear about the layout of the field and the rules of the game. We need to know exactly why the MCAT is so crucial.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D03F2F-FB02-4F4F-9EF8-D820498647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303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we will start with the very basics. The MCAT stands for Medical College Admission Test. In other words, this is the test you must take to get into medical school. That bland statement is more true than you may think.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(Hit Animation #1)</a:t>
            </a:r>
            <a:r>
              <a:rPr lang="en-US" sz="1200" kern="1200" dirty="0">
                <a:solidFill>
                  <a:schemeClr val="tx1"/>
                </a:solidFill>
                <a:effectLst/>
                <a:latin typeface="+mn-lt"/>
                <a:ea typeface="+mn-ea"/>
                <a:cs typeface="+mn-cs"/>
              </a:rPr>
              <a:t> The MCAT is administered by the American Association of Medical Colleges, better known as the AMC. This is not a test built and developed by some separate entity from medical schools. The MCAT is not a general test that works for a number of schools, which was later adopted by medical schools. The MCAT is built and administered by the medical schools themselves. The MCAT is a barrier set up by medical schools to be a key part of the medical school admission process.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(Hit Animation #2)</a:t>
            </a:r>
            <a:r>
              <a:rPr lang="en-US" sz="1200" kern="1200" dirty="0">
                <a:solidFill>
                  <a:schemeClr val="tx1"/>
                </a:solidFill>
                <a:effectLst/>
                <a:latin typeface="+mn-lt"/>
                <a:ea typeface="+mn-ea"/>
                <a:cs typeface="+mn-cs"/>
              </a:rPr>
              <a:t> And it is not just </a:t>
            </a:r>
            <a:r>
              <a:rPr lang="en-US" sz="1200" i="1" kern="1200" dirty="0">
                <a:solidFill>
                  <a:schemeClr val="tx1"/>
                </a:solidFill>
                <a:effectLst/>
                <a:latin typeface="+mn-lt"/>
                <a:ea typeface="+mn-ea"/>
                <a:cs typeface="+mn-cs"/>
              </a:rPr>
              <a:t>some</a:t>
            </a:r>
            <a:r>
              <a:rPr lang="en-US" sz="1200" kern="1200" dirty="0">
                <a:solidFill>
                  <a:schemeClr val="tx1"/>
                </a:solidFill>
                <a:effectLst/>
                <a:latin typeface="+mn-lt"/>
                <a:ea typeface="+mn-ea"/>
                <a:cs typeface="+mn-cs"/>
              </a:rPr>
              <a:t> medical schools. The AAMC is the accrediting body for </a:t>
            </a:r>
            <a:r>
              <a:rPr lang="en-US" sz="1200" i="1" kern="1200" dirty="0">
                <a:solidFill>
                  <a:schemeClr val="tx1"/>
                </a:solidFill>
                <a:effectLst/>
                <a:latin typeface="+mn-lt"/>
                <a:ea typeface="+mn-ea"/>
                <a:cs typeface="+mn-cs"/>
              </a:rPr>
              <a:t>all</a:t>
            </a:r>
            <a:r>
              <a:rPr lang="en-US" sz="1200" kern="1200" dirty="0">
                <a:solidFill>
                  <a:schemeClr val="tx1"/>
                </a:solidFill>
                <a:effectLst/>
                <a:latin typeface="+mn-lt"/>
                <a:ea typeface="+mn-ea"/>
                <a:cs typeface="+mn-cs"/>
              </a:rPr>
              <a:t> US medical schools. Any medical school that is graduating students who will be doctors is under the umbrella of the AAMC. You can think of them as the medical mafia that controls the entire ecosystem of medical schools. For something to happen at a medical school, or be done by a medical school, the AAMC must sign off on it. And this is the group that administers the MCAT.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(Hit Animation #3) Also, there is basically no such thing as an MCAT-optional medical school. The MCAT is required for every medical school in the US and Canada, with only rare exceptions. Those are usually either Francophile schools in Canada or joint BA/MD programs. You will almost certainly have to submit MCAT scores when you apply to medical school. This is true whether you are seeking an MD or a DO. If you want to apply to a medical school, much less become any sort of doctor, you must first take the MCAT.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https://www.aamc.org/who-we-are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D03F2F-FB02-4F4F-9EF8-D820498647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262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the MCAT is a very specific test. In fact, it is probably fair to say that there is no test quite like the MCAT. You have never seen anything like it if you have never taken a practice test. Here is what the AAMC has to say about the exam themselves: “The Medical College admission test is a standardized, multiple-choice examination.” Sounds straightforward. But they go further and breakdown the other three crucial elements you need to succeed on the MCAT.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(Hit Animation #1) The very first thing that the MCAT requires is problem solving. If a test maker tells you that their exam is standardized, multiple-choice, and requires problem solving, that means you are not just getting questions you can answer simply. You will not be instantly able to identify a right or wrong answer for any question because you are an expert on the question’s topic. You are going to have to figure out what the question is asking and solve the problem of the question to get the right answer.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(Hit Animation #2) The second thing that the AAMC tells you is crucial for the MCAT is critical thinking. This is slightly different than problem solving, but fulfills a similar role when you know what to expect on the test. You will need to make deductions. You will need to understand the relationship between different examples. You will need to be able to see more than what is simply there on the page.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(Hit Animation #3) Finally, the AAMC describes the Medical College Admissions Test as a standardized, multiple-choice examination that requires scientific knowledge. This is actually the thing that makes the MCAT different than any other standardized test you have ever taken. In high school, if you took the SAT or the ACT, you did not need content knowledge. If you have taken other graduate school exams like the GRE, GMAT, or the LSAT, you will be facing tests which are testing skills and do not require test-takers to have specific knowledge. This is not the case with the MCAT. You will need to bring specific scientific knowledge to questions across the test.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D03F2F-FB02-4F4F-9EF8-D820498647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250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the way that the AAMC controls the test dates and registration for the MCAT also tells you a lot about what makes the MCAT so crucial. As strange as this may sound, you actually need to think of a strategy for registering for the MCAT. You can think of this as the first barrier to taking the test.</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(Hit Animation #1)</a:t>
            </a:r>
            <a:r>
              <a:rPr lang="en-US" sz="1200" kern="1200" dirty="0">
                <a:solidFill>
                  <a:schemeClr val="tx1"/>
                </a:solidFill>
                <a:effectLst/>
                <a:latin typeface="+mn-lt"/>
                <a:ea typeface="+mn-ea"/>
                <a:cs typeface="+mn-cs"/>
              </a:rPr>
              <a:t> The MCAT is only offered on select dates throughout the year. You cannot decide that the best time for you to take the MCAT will be between Christmas and New Year's. The test is not offered then. You need to know exactly when the test is offered, which is usually around select weekends between January and September. The MCAT isn’t even offered consistently on the same days of the week. So do not assume just any day in that timeframe has a test date. You must look at the AMC's registration page to know exactly when the test is offered well before you plan on taking the test..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(Hit Animation #2)</a:t>
            </a:r>
            <a:r>
              <a:rPr lang="en-US" sz="1200" kern="1200" dirty="0">
                <a:solidFill>
                  <a:schemeClr val="tx1"/>
                </a:solidFill>
                <a:effectLst/>
                <a:latin typeface="+mn-lt"/>
                <a:ea typeface="+mn-ea"/>
                <a:cs typeface="+mn-cs"/>
              </a:rPr>
              <a:t> And you cannot game the system by registering for as many dates as you want. You may only register for one date at a time. The AAMC restricts how many tests you can register for, and even when you can register. The MCAT can only be taken 3 times in one year, 4 times in 2 consecutive years, or 7 times total. This is not a test you can just register for to see how you'll do, and then figure it out after that. The AAMC has made it so you must be absolutely ready to take the MCAT when you register.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(Hit Animation #3)</a:t>
            </a:r>
            <a:r>
              <a:rPr lang="en-US" sz="1200" kern="1200" dirty="0">
                <a:solidFill>
                  <a:schemeClr val="tx1"/>
                </a:solidFill>
                <a:effectLst/>
                <a:latin typeface="+mn-lt"/>
                <a:ea typeface="+mn-ea"/>
                <a:cs typeface="+mn-cs"/>
              </a:rPr>
              <a:t> The AAMC even has a rather complicated registration process. For each date, there is a Gold Zone, Silver Zone, and Bronze Zone. The Gold Zone opens up about one month before a test date, the Silver Zone opens up about two weeks before a test date, and the Bronze Zone just one week. These all have different priorities and you want to be in the Gold Zone.  This is particularly true if you want to lock in the date you need of those limited test dates.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before you register for the MCAT, make sure you are absolutely ready for the MCAT.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https://students-residents.aamc.org/register-mcat-exam/register-mcat-exam</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D03F2F-FB02-4F4F-9EF8-D820498647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579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we will start with the very basics. The MCAT stands for Medical College Admission Test. In other words, this is the test you must take to get into medical school. That bland statement is more true than you may think.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(Hit Animation #1)</a:t>
            </a:r>
            <a:r>
              <a:rPr lang="en-US" sz="1200" kern="1200" dirty="0">
                <a:solidFill>
                  <a:schemeClr val="tx1"/>
                </a:solidFill>
                <a:effectLst/>
                <a:latin typeface="+mn-lt"/>
                <a:ea typeface="+mn-ea"/>
                <a:cs typeface="+mn-cs"/>
              </a:rPr>
              <a:t> The MCAT is administered by the American Association of Medical Colleges, better known as the AMC. This is not a test built and developed by some separate entity from medical schools. The MCAT is not a general test that works for a number of schools, which was later adopted by medical schools. The MCAT is built and administered by the medical schools themselves. The MCAT is a barrier set up by medical schools to be a key part of the medical school admission process.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(Hit Animation #2)</a:t>
            </a:r>
            <a:r>
              <a:rPr lang="en-US" sz="1200" kern="1200" dirty="0">
                <a:solidFill>
                  <a:schemeClr val="tx1"/>
                </a:solidFill>
                <a:effectLst/>
                <a:latin typeface="+mn-lt"/>
                <a:ea typeface="+mn-ea"/>
                <a:cs typeface="+mn-cs"/>
              </a:rPr>
              <a:t> And it is not just </a:t>
            </a:r>
            <a:r>
              <a:rPr lang="en-US" sz="1200" i="1" kern="1200" dirty="0">
                <a:solidFill>
                  <a:schemeClr val="tx1"/>
                </a:solidFill>
                <a:effectLst/>
                <a:latin typeface="+mn-lt"/>
                <a:ea typeface="+mn-ea"/>
                <a:cs typeface="+mn-cs"/>
              </a:rPr>
              <a:t>some</a:t>
            </a:r>
            <a:r>
              <a:rPr lang="en-US" sz="1200" kern="1200" dirty="0">
                <a:solidFill>
                  <a:schemeClr val="tx1"/>
                </a:solidFill>
                <a:effectLst/>
                <a:latin typeface="+mn-lt"/>
                <a:ea typeface="+mn-ea"/>
                <a:cs typeface="+mn-cs"/>
              </a:rPr>
              <a:t> medical schools. The AAMC is the accrediting body for </a:t>
            </a:r>
            <a:r>
              <a:rPr lang="en-US" sz="1200" i="1" kern="1200" dirty="0">
                <a:solidFill>
                  <a:schemeClr val="tx1"/>
                </a:solidFill>
                <a:effectLst/>
                <a:latin typeface="+mn-lt"/>
                <a:ea typeface="+mn-ea"/>
                <a:cs typeface="+mn-cs"/>
              </a:rPr>
              <a:t>all</a:t>
            </a:r>
            <a:r>
              <a:rPr lang="en-US" sz="1200" kern="1200" dirty="0">
                <a:solidFill>
                  <a:schemeClr val="tx1"/>
                </a:solidFill>
                <a:effectLst/>
                <a:latin typeface="+mn-lt"/>
                <a:ea typeface="+mn-ea"/>
                <a:cs typeface="+mn-cs"/>
              </a:rPr>
              <a:t> US medical schools. Any medical school that is graduating students who will be doctors is under the umbrella of the AAMC. You can think of them as the medical mafia that controls the entire ecosystem of medical schools. For something to happen at a medical school, or be done by a medical school, the AAMC must sign off on it. And this is the group that administers the MCAT.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(Hit Animation #3) Also, there is basically no such thing as an MCAT-optional medical school. The MCAT is required for every medical school in the US and Canada, with only rare exceptions. Those are usually either Francophile schools in Canada or joint BA/MD programs. You will almost certainly have to submit MCAT scores when you apply to medical school. This is true whether you are seeking an MD or a DO. If you want to apply to a medical school, much less become any sort of doctor, you must first take the MCAT.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https://www.aamc.org/who-we-are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D03F2F-FB02-4F4F-9EF8-D820498647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100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what you need to know for the MCAT isn’t some theoretical body of knowledge. The AAMC very specifically lays out the prerequisite courses students need before taking the MCAT. Not only do they list the courses, but they say how much of each course you need. This is the amount of knowledge you will need to demonstrate on the MCAT. This is not given to you on the exam. This is something you must have in your head when you sit down to take the exam. And, really, it’s a lot.</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(Hit Animation #1)</a:t>
            </a:r>
            <a:r>
              <a:rPr lang="en-US" sz="1200" kern="1200" dirty="0">
                <a:solidFill>
                  <a:schemeClr val="tx1"/>
                </a:solidFill>
                <a:effectLst/>
                <a:latin typeface="+mn-lt"/>
                <a:ea typeface="+mn-ea"/>
                <a:cs typeface="+mn-cs"/>
              </a:rPr>
              <a:t> The AAMC says you need to take a full year of Biology, Physics, General Chemistry, and Organic Chemistry. While the full year each of Biology, Physics, General Chemistry, and Organic Chemistry does refer to an introductory course, think about your first courses in these subjects in college. How much did you cover in your entire intro Biology course? All of it is fair game to come up on the MCAT. And the same is true for Physics, General Chemistry, and Organic Chemistry. You must be ready with that knowledge as background to answer certain questions on the MCAT.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(Hit Animation #2) But you need all of those yearlong courses, PLUS a semester of Biochemistry, Psychology, and Sociology. If these semester courses were in your very first semester of college and you were a brand new freshman coming to campus, you might need a bit of a refresher on these now.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All of these are prerequisites for the MCAT because the AAMC believes that anyone taking the MCAT must have this scientific knowledge before they even sit down for the test. Think through what that means for a second. This is not the knowledge that a brand-new doctor must have. This is not the knowledge that an incoming medical student must have. This is the knowledge that a student must have before they sit for the MCAT. And the AAMC lists problem solving and critical thinking before knowledge when they discuss what is crucial for the MCAT.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59906-2D1C-498E-B775-F75EA41E0A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0260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IDEA #2—THE ANATOMY OF THE MCAT</a:t>
            </a:r>
          </a:p>
          <a:p>
            <a:r>
              <a:rPr lang="en-US" sz="1200" kern="1200" dirty="0">
                <a:solidFill>
                  <a:schemeClr val="tx1"/>
                </a:solidFill>
                <a:effectLst/>
                <a:latin typeface="+mn-lt"/>
                <a:ea typeface="+mn-ea"/>
                <a:cs typeface="+mn-cs"/>
              </a:rPr>
              <a:t>And that leads us to our second big idea, the anatomy of the MCAT. While we do appreciate the medical reference in saying the anatomy of the MCAT, we also like to discuss the anatomy of the MCAT because the test functions in a very specific, unified manner. You must know exactly how and why it is built, how it functions, and how it all connects to make sure that you succeed on the test. Just as important as knowing a strategy on an individual question, you must know what strategy you will take for the entire exam. To do that, you need to know the anatomy of the MCAT.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D03F2F-FB02-4F4F-9EF8-D820498647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7756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2971800"/>
            <a:ext cx="10972800" cy="914400"/>
          </a:xfrm>
          <a:solidFill>
            <a:schemeClr val="tx1"/>
          </a:solidFill>
        </p:spPr>
        <p:txBody>
          <a:bodyPr anchor="ctr">
            <a:normAutofit/>
          </a:bodyPr>
          <a:lstStyle>
            <a:lvl1pPr algn="ctr">
              <a:lnSpc>
                <a:spcPct val="85000"/>
              </a:lnSpc>
              <a:defRPr sz="6000" spc="-50" baseline="0">
                <a:ln>
                  <a:solidFill>
                    <a:schemeClr val="bg1"/>
                  </a:solidFill>
                </a:ln>
                <a:solidFill>
                  <a:schemeClr val="bg2"/>
                </a:solidFill>
              </a:defRPr>
            </a:lvl1pPr>
          </a:lstStyle>
          <a:p>
            <a:r>
              <a:rPr lang="en-US" dirty="0"/>
              <a:t>TITLE</a:t>
            </a:r>
          </a:p>
        </p:txBody>
      </p:sp>
      <p:pic>
        <p:nvPicPr>
          <p:cNvPr id="14" name="Picture 13">
            <a:extLst>
              <a:ext uri="{FF2B5EF4-FFF2-40B4-BE49-F238E27FC236}">
                <a16:creationId xmlns:a16="http://schemas.microsoft.com/office/drawing/2014/main" id="{D4BECA1D-0845-4494-B2A1-73AE8ABA67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533401"/>
            <a:ext cx="4572000" cy="2438399"/>
          </a:xfrm>
          <a:prstGeom prst="rect">
            <a:avLst/>
          </a:prstGeom>
        </p:spPr>
      </p:pic>
    </p:spTree>
    <p:extLst>
      <p:ext uri="{BB962C8B-B14F-4D97-AF65-F5344CB8AC3E}">
        <p14:creationId xmlns:p14="http://schemas.microsoft.com/office/powerpoint/2010/main" val="228940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ft Titled Text">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9AE61A12-7C0F-4A30-989E-511E359407F0}"/>
              </a:ext>
            </a:extLst>
          </p:cNvPr>
          <p:cNvSpPr/>
          <p:nvPr userDrawn="1"/>
        </p:nvSpPr>
        <p:spPr>
          <a:xfrm>
            <a:off x="609600" y="1143000"/>
            <a:ext cx="4572000" cy="4572000"/>
          </a:xfrm>
          <a:custGeom>
            <a:avLst/>
            <a:gdLst/>
            <a:ahLst/>
            <a:cxnLst/>
            <a:rect l="l" t="t" r="r" b="b"/>
            <a:pathLst>
              <a:path w="7400925" h="7717155">
                <a:moveTo>
                  <a:pt x="0" y="7717042"/>
                </a:moveTo>
                <a:lnTo>
                  <a:pt x="7400769" y="7717042"/>
                </a:lnTo>
                <a:lnTo>
                  <a:pt x="7400769" y="0"/>
                </a:lnTo>
                <a:lnTo>
                  <a:pt x="0" y="0"/>
                </a:lnTo>
                <a:lnTo>
                  <a:pt x="0" y="7717042"/>
                </a:lnTo>
                <a:close/>
              </a:path>
            </a:pathLst>
          </a:custGeom>
          <a:solidFill>
            <a:schemeClr val="tx1"/>
          </a:solidFill>
        </p:spPr>
        <p:txBody>
          <a:bodyPr wrap="square" lIns="0" tIns="0" rIns="0" bIns="0" rtlCol="0"/>
          <a:lstStyle/>
          <a:p>
            <a:endParaRPr sz="372" dirty="0"/>
          </a:p>
        </p:txBody>
      </p:sp>
      <p:sp>
        <p:nvSpPr>
          <p:cNvPr id="6" name="object 5">
            <a:extLst>
              <a:ext uri="{FF2B5EF4-FFF2-40B4-BE49-F238E27FC236}">
                <a16:creationId xmlns:a16="http://schemas.microsoft.com/office/drawing/2014/main" id="{3D42B979-35DB-46A1-9DC5-67C70BA8661D}"/>
              </a:ext>
            </a:extLst>
          </p:cNvPr>
          <p:cNvSpPr/>
          <p:nvPr userDrawn="1"/>
        </p:nvSpPr>
        <p:spPr>
          <a:xfrm>
            <a:off x="813924" y="1309059"/>
            <a:ext cx="4163352" cy="4239883"/>
          </a:xfrm>
          <a:custGeom>
            <a:avLst/>
            <a:gdLst/>
            <a:ahLst/>
            <a:cxnLst/>
            <a:rect l="l" t="t" r="r" b="b"/>
            <a:pathLst>
              <a:path w="6827519" h="7141209">
                <a:moveTo>
                  <a:pt x="0" y="7141143"/>
                </a:moveTo>
                <a:lnTo>
                  <a:pt x="6827017" y="7141143"/>
                </a:lnTo>
                <a:lnTo>
                  <a:pt x="6827017" y="0"/>
                </a:lnTo>
                <a:lnTo>
                  <a:pt x="0" y="0"/>
                </a:lnTo>
                <a:lnTo>
                  <a:pt x="0" y="7141143"/>
                </a:lnTo>
                <a:close/>
              </a:path>
            </a:pathLst>
          </a:custGeom>
          <a:ln w="85725">
            <a:solidFill>
              <a:srgbClr val="FFFFFF"/>
            </a:solidFill>
          </a:ln>
        </p:spPr>
        <p:txBody>
          <a:bodyPr wrap="square" lIns="0" tIns="0" rIns="0" bIns="0" rtlCol="0"/>
          <a:lstStyle/>
          <a:p>
            <a:endParaRPr sz="372" dirty="0"/>
          </a:p>
        </p:txBody>
      </p:sp>
      <p:sp>
        <p:nvSpPr>
          <p:cNvPr id="8" name="Text Placeholder 8">
            <a:extLst>
              <a:ext uri="{FF2B5EF4-FFF2-40B4-BE49-F238E27FC236}">
                <a16:creationId xmlns:a16="http://schemas.microsoft.com/office/drawing/2014/main" id="{B31059EB-02B1-4CC2-925D-A0FC477B1C92}"/>
              </a:ext>
            </a:extLst>
          </p:cNvPr>
          <p:cNvSpPr>
            <a:spLocks noGrp="1"/>
          </p:cNvSpPr>
          <p:nvPr>
            <p:ph type="body" sz="quarter" idx="11" hasCustomPrompt="1"/>
          </p:nvPr>
        </p:nvSpPr>
        <p:spPr>
          <a:xfrm>
            <a:off x="1121142" y="1944245"/>
            <a:ext cx="3489924" cy="2979342"/>
          </a:xfrm>
          <a:prstGeom prst="rect">
            <a:avLst/>
          </a:prstGeom>
        </p:spPr>
        <p:txBody>
          <a:bodyPr anchor="ctr">
            <a:normAutofit/>
          </a:bodyPr>
          <a:lstStyle>
            <a:lvl1pPr marL="0" indent="0">
              <a:buNone/>
              <a:defRPr sz="3600" b="1" baseline="0">
                <a:solidFill>
                  <a:schemeClr val="bg1"/>
                </a:solidFill>
                <a:latin typeface="+mj-lt"/>
                <a:ea typeface="Helvetica Neue" charset="0"/>
                <a:cs typeface="Helvetica Neue" charset="0"/>
              </a:defRPr>
            </a:lvl1pPr>
            <a:lvl2pPr>
              <a:defRPr sz="1273"/>
            </a:lvl2pPr>
            <a:lvl3pPr>
              <a:defRPr sz="1273"/>
            </a:lvl3pPr>
            <a:lvl4pPr>
              <a:defRPr sz="1273"/>
            </a:lvl4pPr>
            <a:lvl5pPr>
              <a:defRPr sz="1273"/>
            </a:lvl5pPr>
          </a:lstStyle>
          <a:p>
            <a:pPr lvl="0"/>
            <a:r>
              <a:rPr lang="en-US" dirty="0"/>
              <a:t>Insert text here</a:t>
            </a:r>
          </a:p>
        </p:txBody>
      </p:sp>
      <p:sp>
        <p:nvSpPr>
          <p:cNvPr id="3" name="Text Placeholder 2">
            <a:extLst>
              <a:ext uri="{FF2B5EF4-FFF2-40B4-BE49-F238E27FC236}">
                <a16:creationId xmlns:a16="http://schemas.microsoft.com/office/drawing/2014/main" id="{0CC02D89-5C7B-4002-8659-EFEA3ED65406}"/>
              </a:ext>
            </a:extLst>
          </p:cNvPr>
          <p:cNvSpPr>
            <a:spLocks noGrp="1"/>
          </p:cNvSpPr>
          <p:nvPr>
            <p:ph type="body" sz="quarter" idx="12"/>
          </p:nvPr>
        </p:nvSpPr>
        <p:spPr>
          <a:xfrm>
            <a:off x="6096000" y="1028700"/>
            <a:ext cx="5486400" cy="4800600"/>
          </a:xfrm>
          <a:solidFill>
            <a:schemeClr val="tx1"/>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4725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inned Boxes">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A7F8A-471C-4248-8A3B-5F1CF2B6983C}"/>
              </a:ext>
            </a:extLst>
          </p:cNvPr>
          <p:cNvSpPr>
            <a:spLocks noGrp="1"/>
          </p:cNvSpPr>
          <p:nvPr>
            <p:ph type="title" hasCustomPrompt="1"/>
          </p:nvPr>
        </p:nvSpPr>
        <p:spPr>
          <a:xfrm>
            <a:off x="609600" y="685800"/>
            <a:ext cx="4572000" cy="2743200"/>
          </a:xfrm>
          <a:solidFill>
            <a:schemeClr val="tx1"/>
          </a:solidFill>
          <a:ln w="57150" cmpd="thickThin">
            <a:solidFill>
              <a:schemeClr val="bg1"/>
            </a:solidFill>
          </a:ln>
        </p:spPr>
        <p:txBody>
          <a:bodyPr anchor="ctr">
            <a:normAutofit/>
          </a:bodyPr>
          <a:lstStyle>
            <a:lvl1pPr>
              <a:defRPr sz="3200">
                <a:solidFill>
                  <a:schemeClr val="bg1"/>
                </a:solidFill>
                <a:latin typeface="Gotham Medium" pitchFamily="50" charset="0"/>
                <a:cs typeface="Gotham Medium" pitchFamily="50" charset="0"/>
              </a:defRPr>
            </a:lvl1pPr>
          </a:lstStyle>
          <a:p>
            <a:r>
              <a:rPr lang="en-US" dirty="0"/>
              <a:t>Insert text here</a:t>
            </a:r>
          </a:p>
        </p:txBody>
      </p:sp>
      <p:sp>
        <p:nvSpPr>
          <p:cNvPr id="5" name="Text Placeholder 4">
            <a:extLst>
              <a:ext uri="{FF2B5EF4-FFF2-40B4-BE49-F238E27FC236}">
                <a16:creationId xmlns:a16="http://schemas.microsoft.com/office/drawing/2014/main" id="{4BAB7102-B521-405C-96D9-C1BC093D48EA}"/>
              </a:ext>
            </a:extLst>
          </p:cNvPr>
          <p:cNvSpPr>
            <a:spLocks noGrp="1"/>
          </p:cNvSpPr>
          <p:nvPr>
            <p:ph type="body" sz="quarter" idx="10" hasCustomPrompt="1"/>
          </p:nvPr>
        </p:nvSpPr>
        <p:spPr>
          <a:xfrm>
            <a:off x="7118350" y="3429000"/>
            <a:ext cx="4572000" cy="2743200"/>
          </a:xfrm>
          <a:solidFill>
            <a:schemeClr val="tx1"/>
          </a:solidFill>
          <a:ln w="57150" cmpd="thickThin">
            <a:solidFill>
              <a:schemeClr val="bg1"/>
            </a:solidFill>
          </a:ln>
        </p:spPr>
        <p:txBody>
          <a:bodyPr anchor="ctr">
            <a:normAutofit/>
          </a:bodyPr>
          <a:lstStyle>
            <a:lvl1pPr algn="l">
              <a:defRPr sz="3200">
                <a:solidFill>
                  <a:schemeClr val="bg1"/>
                </a:solidFill>
              </a:defRPr>
            </a:lvl1pPr>
          </a:lstStyle>
          <a:p>
            <a:pPr lvl="0"/>
            <a:r>
              <a:rPr lang="en-US" dirty="0"/>
              <a:t>Insert text here</a:t>
            </a:r>
          </a:p>
        </p:txBody>
      </p:sp>
    </p:spTree>
    <p:extLst>
      <p:ext uri="{BB962C8B-B14F-4D97-AF65-F5344CB8AC3E}">
        <p14:creationId xmlns:p14="http://schemas.microsoft.com/office/powerpoint/2010/main" val="1866141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Points with Title Box">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A7F8A-471C-4248-8A3B-5F1CF2B6983C}"/>
              </a:ext>
            </a:extLst>
          </p:cNvPr>
          <p:cNvSpPr>
            <a:spLocks noGrp="1"/>
          </p:cNvSpPr>
          <p:nvPr>
            <p:ph type="title" hasCustomPrompt="1"/>
          </p:nvPr>
        </p:nvSpPr>
        <p:spPr>
          <a:xfrm>
            <a:off x="639095" y="2057400"/>
            <a:ext cx="4572000" cy="2743200"/>
          </a:xfrm>
          <a:solidFill>
            <a:schemeClr val="tx1"/>
          </a:solidFill>
          <a:ln w="104775" cmpd="thickThin">
            <a:solidFill>
              <a:schemeClr val="bg1"/>
            </a:solidFill>
          </a:ln>
        </p:spPr>
        <p:txBody>
          <a:bodyPr anchor="ctr">
            <a:normAutofit/>
          </a:bodyPr>
          <a:lstStyle>
            <a:lvl1pPr>
              <a:defRPr sz="3600">
                <a:solidFill>
                  <a:schemeClr val="bg1"/>
                </a:solidFill>
                <a:latin typeface="+mj-lt"/>
              </a:defRPr>
            </a:lvl1pPr>
          </a:lstStyle>
          <a:p>
            <a:r>
              <a:rPr lang="en-US" dirty="0"/>
              <a:t>Insert Text Here</a:t>
            </a:r>
          </a:p>
        </p:txBody>
      </p:sp>
      <p:sp>
        <p:nvSpPr>
          <p:cNvPr id="8" name="Text Placeholder 7">
            <a:extLst>
              <a:ext uri="{FF2B5EF4-FFF2-40B4-BE49-F238E27FC236}">
                <a16:creationId xmlns:a16="http://schemas.microsoft.com/office/drawing/2014/main" id="{767363BE-8137-40B6-9151-21F771AB6039}"/>
              </a:ext>
            </a:extLst>
          </p:cNvPr>
          <p:cNvSpPr>
            <a:spLocks noGrp="1"/>
          </p:cNvSpPr>
          <p:nvPr>
            <p:ph type="body" sz="quarter" idx="10" hasCustomPrompt="1"/>
          </p:nvPr>
        </p:nvSpPr>
        <p:spPr>
          <a:xfrm>
            <a:off x="7023099" y="1143000"/>
            <a:ext cx="4572000" cy="914400"/>
          </a:xfrm>
          <a:solidFill>
            <a:schemeClr val="tx1"/>
          </a:solidFill>
          <a:ln w="38100" cmpd="thinThick">
            <a:solidFill>
              <a:schemeClr val="bg1"/>
            </a:solidFill>
          </a:ln>
        </p:spPr>
        <p:txBody>
          <a:bodyPr anchor="ctr"/>
          <a:lstStyle>
            <a:lvl1pPr marL="0" indent="0">
              <a:buNone/>
              <a:defRPr b="0"/>
            </a:lvl1pPr>
          </a:lstStyle>
          <a:p>
            <a:pPr lvl="0"/>
            <a:r>
              <a:rPr lang="en-US" dirty="0"/>
              <a:t> </a:t>
            </a:r>
            <a:r>
              <a:rPr lang="en-US" dirty="0">
                <a:solidFill>
                  <a:schemeClr val="bg1"/>
                </a:solidFill>
              </a:rPr>
              <a:t>Insert text</a:t>
            </a:r>
            <a:endParaRPr lang="en-US" dirty="0"/>
          </a:p>
        </p:txBody>
      </p:sp>
      <p:sp>
        <p:nvSpPr>
          <p:cNvPr id="11" name="Text Placeholder 10">
            <a:extLst>
              <a:ext uri="{FF2B5EF4-FFF2-40B4-BE49-F238E27FC236}">
                <a16:creationId xmlns:a16="http://schemas.microsoft.com/office/drawing/2014/main" id="{7924126D-2F6E-4973-8651-2F49A684E231}"/>
              </a:ext>
            </a:extLst>
          </p:cNvPr>
          <p:cNvSpPr>
            <a:spLocks noGrp="1"/>
          </p:cNvSpPr>
          <p:nvPr>
            <p:ph type="body" sz="quarter" idx="11" hasCustomPrompt="1"/>
          </p:nvPr>
        </p:nvSpPr>
        <p:spPr>
          <a:xfrm>
            <a:off x="7023099" y="2971800"/>
            <a:ext cx="4572000" cy="914400"/>
          </a:xfrm>
          <a:solidFill>
            <a:schemeClr val="tx1"/>
          </a:solidFill>
          <a:ln w="38100" cmpd="thinThick">
            <a:solidFill>
              <a:schemeClr val="bg1"/>
            </a:solidFill>
          </a:ln>
        </p:spPr>
        <p:txBody>
          <a:bodyPr anchor="ctr"/>
          <a:lstStyle>
            <a:lvl1pPr>
              <a:defRPr>
                <a:solidFill>
                  <a:schemeClr val="bg1"/>
                </a:solidFill>
              </a:defRPr>
            </a:lvl1pPr>
          </a:lstStyle>
          <a:p>
            <a:pPr lvl="0"/>
            <a:r>
              <a:rPr lang="en-US" dirty="0"/>
              <a:t>Insert text</a:t>
            </a:r>
          </a:p>
        </p:txBody>
      </p:sp>
      <p:sp>
        <p:nvSpPr>
          <p:cNvPr id="13" name="Text Placeholder 12">
            <a:extLst>
              <a:ext uri="{FF2B5EF4-FFF2-40B4-BE49-F238E27FC236}">
                <a16:creationId xmlns:a16="http://schemas.microsoft.com/office/drawing/2014/main" id="{FB7FB2B6-581E-4E51-86C4-FCF2B14CADF2}"/>
              </a:ext>
            </a:extLst>
          </p:cNvPr>
          <p:cNvSpPr>
            <a:spLocks noGrp="1"/>
          </p:cNvSpPr>
          <p:nvPr>
            <p:ph type="body" sz="quarter" idx="12" hasCustomPrompt="1"/>
          </p:nvPr>
        </p:nvSpPr>
        <p:spPr>
          <a:xfrm>
            <a:off x="7023100" y="4800600"/>
            <a:ext cx="4572000" cy="914400"/>
          </a:xfrm>
          <a:solidFill>
            <a:schemeClr val="tx1"/>
          </a:solidFill>
          <a:ln w="38100" cmpd="thinThick">
            <a:solidFill>
              <a:schemeClr val="bg1"/>
            </a:solidFill>
          </a:ln>
        </p:spPr>
        <p:txBody>
          <a:bodyPr anchor="ctr"/>
          <a:lstStyle>
            <a:lvl1pPr>
              <a:defRPr>
                <a:solidFill>
                  <a:schemeClr val="bg1"/>
                </a:solidFill>
              </a:defRPr>
            </a:lvl1pPr>
          </a:lstStyle>
          <a:p>
            <a:pPr lvl="0"/>
            <a:r>
              <a:rPr lang="en-US" dirty="0"/>
              <a:t>Insert text</a:t>
            </a:r>
          </a:p>
        </p:txBody>
      </p:sp>
    </p:spTree>
    <p:extLst>
      <p:ext uri="{BB962C8B-B14F-4D97-AF65-F5344CB8AC3E}">
        <p14:creationId xmlns:p14="http://schemas.microsoft.com/office/powerpoint/2010/main" val="932433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3 Points with Title Box">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A7F8A-471C-4248-8A3B-5F1CF2B6983C}"/>
              </a:ext>
            </a:extLst>
          </p:cNvPr>
          <p:cNvSpPr>
            <a:spLocks noGrp="1"/>
          </p:cNvSpPr>
          <p:nvPr>
            <p:ph type="title" hasCustomPrompt="1"/>
          </p:nvPr>
        </p:nvSpPr>
        <p:spPr>
          <a:xfrm>
            <a:off x="7023099" y="2047461"/>
            <a:ext cx="4572000" cy="2743200"/>
          </a:xfrm>
          <a:solidFill>
            <a:schemeClr val="tx1"/>
          </a:solidFill>
          <a:ln w="104775" cmpd="thickThin">
            <a:solidFill>
              <a:schemeClr val="bg1"/>
            </a:solidFill>
          </a:ln>
        </p:spPr>
        <p:txBody>
          <a:bodyPr anchor="ctr">
            <a:normAutofit/>
          </a:bodyPr>
          <a:lstStyle>
            <a:lvl1pPr>
              <a:defRPr sz="3600">
                <a:solidFill>
                  <a:schemeClr val="bg1"/>
                </a:solidFill>
                <a:latin typeface="+mj-lt"/>
              </a:defRPr>
            </a:lvl1pPr>
          </a:lstStyle>
          <a:p>
            <a:r>
              <a:rPr lang="en-US" dirty="0"/>
              <a:t>Insert Text Here</a:t>
            </a:r>
          </a:p>
        </p:txBody>
      </p:sp>
      <p:sp>
        <p:nvSpPr>
          <p:cNvPr id="8" name="Text Placeholder 7">
            <a:extLst>
              <a:ext uri="{FF2B5EF4-FFF2-40B4-BE49-F238E27FC236}">
                <a16:creationId xmlns:a16="http://schemas.microsoft.com/office/drawing/2014/main" id="{767363BE-8137-40B6-9151-21F771AB6039}"/>
              </a:ext>
            </a:extLst>
          </p:cNvPr>
          <p:cNvSpPr>
            <a:spLocks noGrp="1"/>
          </p:cNvSpPr>
          <p:nvPr>
            <p:ph type="body" sz="quarter" idx="10" hasCustomPrompt="1"/>
          </p:nvPr>
        </p:nvSpPr>
        <p:spPr>
          <a:xfrm>
            <a:off x="596901" y="1133061"/>
            <a:ext cx="4572000" cy="914400"/>
          </a:xfrm>
          <a:solidFill>
            <a:schemeClr val="tx1"/>
          </a:solidFill>
          <a:ln w="38100" cmpd="thinThick">
            <a:solidFill>
              <a:schemeClr val="bg1"/>
            </a:solidFill>
          </a:ln>
        </p:spPr>
        <p:txBody>
          <a:bodyPr anchor="ctr"/>
          <a:lstStyle>
            <a:lvl1pPr marL="0" indent="0">
              <a:buNone/>
              <a:defRPr b="0"/>
            </a:lvl1pPr>
          </a:lstStyle>
          <a:p>
            <a:pPr lvl="0"/>
            <a:r>
              <a:rPr lang="en-US" dirty="0"/>
              <a:t> </a:t>
            </a:r>
            <a:r>
              <a:rPr lang="en-US" dirty="0">
                <a:solidFill>
                  <a:schemeClr val="bg1"/>
                </a:solidFill>
              </a:rPr>
              <a:t>Insert text</a:t>
            </a:r>
            <a:endParaRPr lang="en-US" dirty="0"/>
          </a:p>
        </p:txBody>
      </p:sp>
      <p:sp>
        <p:nvSpPr>
          <p:cNvPr id="11" name="Text Placeholder 10">
            <a:extLst>
              <a:ext uri="{FF2B5EF4-FFF2-40B4-BE49-F238E27FC236}">
                <a16:creationId xmlns:a16="http://schemas.microsoft.com/office/drawing/2014/main" id="{7924126D-2F6E-4973-8651-2F49A684E231}"/>
              </a:ext>
            </a:extLst>
          </p:cNvPr>
          <p:cNvSpPr>
            <a:spLocks noGrp="1"/>
          </p:cNvSpPr>
          <p:nvPr>
            <p:ph type="body" sz="quarter" idx="11" hasCustomPrompt="1"/>
          </p:nvPr>
        </p:nvSpPr>
        <p:spPr>
          <a:xfrm>
            <a:off x="596901" y="2971800"/>
            <a:ext cx="4572000" cy="914400"/>
          </a:xfrm>
          <a:solidFill>
            <a:schemeClr val="tx1"/>
          </a:solidFill>
          <a:ln w="38100" cmpd="thinThick">
            <a:solidFill>
              <a:schemeClr val="bg1"/>
            </a:solidFill>
          </a:ln>
        </p:spPr>
        <p:txBody>
          <a:bodyPr anchor="ctr"/>
          <a:lstStyle>
            <a:lvl1pPr>
              <a:defRPr>
                <a:solidFill>
                  <a:schemeClr val="bg1"/>
                </a:solidFill>
              </a:defRPr>
            </a:lvl1pPr>
          </a:lstStyle>
          <a:p>
            <a:pPr lvl="0"/>
            <a:r>
              <a:rPr lang="en-US" dirty="0"/>
              <a:t>Insert text</a:t>
            </a:r>
          </a:p>
        </p:txBody>
      </p:sp>
      <p:sp>
        <p:nvSpPr>
          <p:cNvPr id="13" name="Text Placeholder 12">
            <a:extLst>
              <a:ext uri="{FF2B5EF4-FFF2-40B4-BE49-F238E27FC236}">
                <a16:creationId xmlns:a16="http://schemas.microsoft.com/office/drawing/2014/main" id="{FB7FB2B6-581E-4E51-86C4-FCF2B14CADF2}"/>
              </a:ext>
            </a:extLst>
          </p:cNvPr>
          <p:cNvSpPr>
            <a:spLocks noGrp="1"/>
          </p:cNvSpPr>
          <p:nvPr>
            <p:ph type="body" sz="quarter" idx="12" hasCustomPrompt="1"/>
          </p:nvPr>
        </p:nvSpPr>
        <p:spPr>
          <a:xfrm>
            <a:off x="596901" y="4810539"/>
            <a:ext cx="4572000" cy="914400"/>
          </a:xfrm>
          <a:solidFill>
            <a:schemeClr val="tx1"/>
          </a:solidFill>
          <a:ln w="38100" cmpd="thinThick">
            <a:solidFill>
              <a:schemeClr val="bg1"/>
            </a:solidFill>
          </a:ln>
        </p:spPr>
        <p:txBody>
          <a:bodyPr anchor="ctr"/>
          <a:lstStyle>
            <a:lvl1pPr>
              <a:defRPr>
                <a:solidFill>
                  <a:schemeClr val="bg1"/>
                </a:solidFill>
              </a:defRPr>
            </a:lvl1pPr>
          </a:lstStyle>
          <a:p>
            <a:pPr lvl="0"/>
            <a:r>
              <a:rPr lang="en-US" dirty="0"/>
              <a:t>Insert text</a:t>
            </a:r>
          </a:p>
        </p:txBody>
      </p:sp>
    </p:spTree>
    <p:extLst>
      <p:ext uri="{BB962C8B-B14F-4D97-AF65-F5344CB8AC3E}">
        <p14:creationId xmlns:p14="http://schemas.microsoft.com/office/powerpoint/2010/main" val="28412515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1" name="object 38"/>
          <p:cNvSpPr/>
          <p:nvPr userDrawn="1"/>
        </p:nvSpPr>
        <p:spPr>
          <a:xfrm>
            <a:off x="4038600" y="3433326"/>
            <a:ext cx="4114800" cy="1194085"/>
          </a:xfrm>
          <a:custGeom>
            <a:avLst/>
            <a:gdLst/>
            <a:ahLst/>
            <a:cxnLst/>
            <a:rect l="l" t="t" r="r" b="b"/>
            <a:pathLst>
              <a:path w="4758055" h="1969134">
                <a:moveTo>
                  <a:pt x="0" y="1968526"/>
                </a:moveTo>
                <a:lnTo>
                  <a:pt x="4757813" y="1968526"/>
                </a:lnTo>
                <a:lnTo>
                  <a:pt x="4757813" y="0"/>
                </a:lnTo>
                <a:lnTo>
                  <a:pt x="0" y="0"/>
                </a:lnTo>
                <a:lnTo>
                  <a:pt x="0" y="1968526"/>
                </a:lnTo>
                <a:close/>
              </a:path>
            </a:pathLst>
          </a:custGeom>
          <a:ln w="85725">
            <a:solidFill>
              <a:srgbClr val="FAE200"/>
            </a:solidFill>
          </a:ln>
        </p:spPr>
        <p:txBody>
          <a:bodyPr wrap="square" lIns="0" tIns="0" rIns="0" bIns="0" rtlCol="0"/>
          <a:lstStyle/>
          <a:p>
            <a:endParaRPr sz="496" dirty="0"/>
          </a:p>
        </p:txBody>
      </p:sp>
      <p:sp>
        <p:nvSpPr>
          <p:cNvPr id="14" name="Text Placeholder 17"/>
          <p:cNvSpPr>
            <a:spLocks noGrp="1"/>
          </p:cNvSpPr>
          <p:nvPr>
            <p:ph type="body" sz="quarter" idx="15" hasCustomPrompt="1"/>
          </p:nvPr>
        </p:nvSpPr>
        <p:spPr>
          <a:xfrm>
            <a:off x="4611122" y="2301577"/>
            <a:ext cx="3297901" cy="317743"/>
          </a:xfrm>
          <a:prstGeom prst="rect">
            <a:avLst/>
          </a:prstGeom>
        </p:spPr>
        <p:txBody>
          <a:bodyPr/>
          <a:lstStyle>
            <a:lvl1pPr algn="ctr">
              <a:defRPr sz="1456" b="1" i="0">
                <a:latin typeface="Helvetica" charset="0"/>
                <a:ea typeface="Helvetica" charset="0"/>
                <a:cs typeface="Helvetica" charset="0"/>
              </a:defRPr>
            </a:lvl1pPr>
          </a:lstStyle>
          <a:p>
            <a:pPr lvl="0"/>
            <a:r>
              <a:rPr lang="en-US" dirty="0"/>
              <a:t>School/Program Landing Page</a:t>
            </a:r>
          </a:p>
        </p:txBody>
      </p:sp>
      <p:sp>
        <p:nvSpPr>
          <p:cNvPr id="17" name="Text Placeholder 17"/>
          <p:cNvSpPr>
            <a:spLocks noGrp="1"/>
          </p:cNvSpPr>
          <p:nvPr>
            <p:ph type="body" sz="quarter" idx="17" hasCustomPrompt="1"/>
          </p:nvPr>
        </p:nvSpPr>
        <p:spPr>
          <a:xfrm>
            <a:off x="4366058" y="3628178"/>
            <a:ext cx="2461601" cy="886037"/>
          </a:xfrm>
          <a:prstGeom prst="rect">
            <a:avLst/>
          </a:prstGeom>
        </p:spPr>
        <p:txBody>
          <a:bodyPr/>
          <a:lstStyle>
            <a:lvl1pPr>
              <a:defRPr sz="1213" b="1" i="0">
                <a:latin typeface="Helvetica" charset="0"/>
                <a:ea typeface="Helvetica" charset="0"/>
                <a:cs typeface="Helvetica" charset="0"/>
              </a:defRPr>
            </a:lvl1pPr>
          </a:lstStyle>
          <a:p>
            <a:pPr lvl="0"/>
            <a:r>
              <a:rPr lang="en-US" dirty="0"/>
              <a:t>Presenter Name</a:t>
            </a:r>
          </a:p>
          <a:p>
            <a:pPr lvl="0"/>
            <a:r>
              <a:rPr lang="en-US" dirty="0"/>
              <a:t>Presenter Email</a:t>
            </a:r>
          </a:p>
        </p:txBody>
      </p:sp>
      <p:sp>
        <p:nvSpPr>
          <p:cNvPr id="19" name="Text Placeholder 17"/>
          <p:cNvSpPr>
            <a:spLocks noGrp="1"/>
          </p:cNvSpPr>
          <p:nvPr>
            <p:ph type="body" sz="quarter" idx="19" hasCustomPrompt="1"/>
          </p:nvPr>
        </p:nvSpPr>
        <p:spPr>
          <a:xfrm>
            <a:off x="4611122" y="2887687"/>
            <a:ext cx="3297901" cy="317743"/>
          </a:xfrm>
          <a:prstGeom prst="rect">
            <a:avLst/>
          </a:prstGeom>
        </p:spPr>
        <p:txBody>
          <a:bodyPr/>
          <a:lstStyle>
            <a:lvl1pPr algn="ctr">
              <a:defRPr sz="971" b="1" i="0">
                <a:latin typeface="Helvetica" charset="0"/>
                <a:ea typeface="Helvetica" charset="0"/>
                <a:cs typeface="Helvetica" charset="0"/>
              </a:defRPr>
            </a:lvl1pPr>
          </a:lstStyle>
          <a:p>
            <a:pPr lvl="0"/>
            <a:r>
              <a:rPr lang="en-US" dirty="0"/>
              <a:t>Online Lead Card Link</a:t>
            </a:r>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5428" y="5139514"/>
            <a:ext cx="513877" cy="454124"/>
          </a:xfrm>
          <a:prstGeom prst="rect">
            <a:avLst/>
          </a:prstGeom>
        </p:spPr>
      </p:pic>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5719" y="5191016"/>
            <a:ext cx="413135" cy="413135"/>
          </a:xfrm>
          <a:prstGeom prst="rect">
            <a:avLst/>
          </a:prstGeom>
        </p:spPr>
      </p:pic>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490286" y="5043174"/>
            <a:ext cx="704851" cy="646804"/>
          </a:xfrm>
          <a:prstGeom prst="rect">
            <a:avLst/>
          </a:prstGeom>
        </p:spPr>
      </p:pic>
      <p:pic>
        <p:nvPicPr>
          <p:cNvPr id="6" name="Picture 5">
            <a:extLst>
              <a:ext uri="{FF2B5EF4-FFF2-40B4-BE49-F238E27FC236}">
                <a16:creationId xmlns:a16="http://schemas.microsoft.com/office/drawing/2014/main" id="{2B94A11D-8E6D-4F62-9F67-96B6B418882D}"/>
              </a:ext>
            </a:extLst>
          </p:cNvPr>
          <p:cNvPicPr>
            <a:picLocks noChangeAspect="1"/>
          </p:cNvPicPr>
          <p:nvPr userDrawn="1"/>
        </p:nvPicPr>
        <p:blipFill>
          <a:blip r:embed="rId5"/>
          <a:stretch>
            <a:fillRect/>
          </a:stretch>
        </p:blipFill>
        <p:spPr>
          <a:xfrm>
            <a:off x="4366058" y="994001"/>
            <a:ext cx="3733800" cy="447675"/>
          </a:xfrm>
          <a:prstGeom prst="rect">
            <a:avLst/>
          </a:prstGeom>
        </p:spPr>
      </p:pic>
      <p:pic>
        <p:nvPicPr>
          <p:cNvPr id="7" name="Picture 6">
            <a:extLst>
              <a:ext uri="{FF2B5EF4-FFF2-40B4-BE49-F238E27FC236}">
                <a16:creationId xmlns:a16="http://schemas.microsoft.com/office/drawing/2014/main" id="{D49A63EE-0791-4189-8103-96FC7DFF2B91}"/>
              </a:ext>
            </a:extLst>
          </p:cNvPr>
          <p:cNvPicPr>
            <a:picLocks noChangeAspect="1"/>
          </p:cNvPicPr>
          <p:nvPr userDrawn="1"/>
        </p:nvPicPr>
        <p:blipFill>
          <a:blip r:embed="rId6"/>
          <a:stretch>
            <a:fillRect/>
          </a:stretch>
        </p:blipFill>
        <p:spPr>
          <a:xfrm>
            <a:off x="1071508" y="5287056"/>
            <a:ext cx="1828800" cy="200025"/>
          </a:xfrm>
          <a:prstGeom prst="rect">
            <a:avLst/>
          </a:prstGeom>
        </p:spPr>
      </p:pic>
      <p:pic>
        <p:nvPicPr>
          <p:cNvPr id="8" name="Picture 7">
            <a:extLst>
              <a:ext uri="{FF2B5EF4-FFF2-40B4-BE49-F238E27FC236}">
                <a16:creationId xmlns:a16="http://schemas.microsoft.com/office/drawing/2014/main" id="{BD649C40-CD7B-4743-86AE-793992EFA6BD}"/>
              </a:ext>
            </a:extLst>
          </p:cNvPr>
          <p:cNvPicPr>
            <a:picLocks noChangeAspect="1"/>
          </p:cNvPicPr>
          <p:nvPr userDrawn="1"/>
        </p:nvPicPr>
        <p:blipFill>
          <a:blip r:embed="rId7"/>
          <a:stretch>
            <a:fillRect/>
          </a:stretch>
        </p:blipFill>
        <p:spPr>
          <a:xfrm>
            <a:off x="4083529" y="5287056"/>
            <a:ext cx="1590675" cy="228600"/>
          </a:xfrm>
          <a:prstGeom prst="rect">
            <a:avLst/>
          </a:prstGeom>
        </p:spPr>
      </p:pic>
      <p:pic>
        <p:nvPicPr>
          <p:cNvPr id="9" name="Picture 8">
            <a:extLst>
              <a:ext uri="{FF2B5EF4-FFF2-40B4-BE49-F238E27FC236}">
                <a16:creationId xmlns:a16="http://schemas.microsoft.com/office/drawing/2014/main" id="{9AE4A574-FDBD-43F1-A75B-B58AB1E9577E}"/>
              </a:ext>
            </a:extLst>
          </p:cNvPr>
          <p:cNvPicPr>
            <a:picLocks noChangeAspect="1"/>
          </p:cNvPicPr>
          <p:nvPr userDrawn="1"/>
        </p:nvPicPr>
        <p:blipFill>
          <a:blip r:embed="rId8"/>
          <a:stretch>
            <a:fillRect/>
          </a:stretch>
        </p:blipFill>
        <p:spPr>
          <a:xfrm>
            <a:off x="10008854" y="5296580"/>
            <a:ext cx="1657350" cy="209550"/>
          </a:xfrm>
          <a:prstGeom prst="rect">
            <a:avLst/>
          </a:prstGeom>
        </p:spPr>
      </p:pic>
      <p:pic>
        <p:nvPicPr>
          <p:cNvPr id="12" name="Picture 11">
            <a:extLst>
              <a:ext uri="{FF2B5EF4-FFF2-40B4-BE49-F238E27FC236}">
                <a16:creationId xmlns:a16="http://schemas.microsoft.com/office/drawing/2014/main" id="{01AA6103-C364-45BE-A5A5-2824049C4D7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616608" y="5172755"/>
            <a:ext cx="649338" cy="457200"/>
          </a:xfrm>
          <a:prstGeom prst="rect">
            <a:avLst/>
          </a:prstGeom>
        </p:spPr>
      </p:pic>
      <p:pic>
        <p:nvPicPr>
          <p:cNvPr id="15" name="Picture 14">
            <a:extLst>
              <a:ext uri="{FF2B5EF4-FFF2-40B4-BE49-F238E27FC236}">
                <a16:creationId xmlns:a16="http://schemas.microsoft.com/office/drawing/2014/main" id="{5BDD6205-6C3A-405B-87F1-6D174E5AEC37}"/>
              </a:ext>
            </a:extLst>
          </p:cNvPr>
          <p:cNvPicPr>
            <a:picLocks noChangeAspect="1"/>
          </p:cNvPicPr>
          <p:nvPr userDrawn="1"/>
        </p:nvPicPr>
        <p:blipFill>
          <a:blip r:embed="rId10"/>
          <a:stretch>
            <a:fillRect/>
          </a:stretch>
        </p:blipFill>
        <p:spPr>
          <a:xfrm>
            <a:off x="7295578" y="5272768"/>
            <a:ext cx="1971675" cy="257175"/>
          </a:xfrm>
          <a:prstGeom prst="rect">
            <a:avLst/>
          </a:prstGeom>
        </p:spPr>
      </p:pic>
    </p:spTree>
    <p:extLst>
      <p:ext uri="{BB962C8B-B14F-4D97-AF65-F5344CB8AC3E}">
        <p14:creationId xmlns:p14="http://schemas.microsoft.com/office/powerpoint/2010/main" val="3076416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A7F8A-471C-4248-8A3B-5F1CF2B6983C}"/>
              </a:ext>
            </a:extLst>
          </p:cNvPr>
          <p:cNvSpPr>
            <a:spLocks noGrp="1"/>
          </p:cNvSpPr>
          <p:nvPr>
            <p:ph type="title" hasCustomPrompt="1"/>
          </p:nvPr>
        </p:nvSpPr>
        <p:spPr>
          <a:xfrm>
            <a:off x="664661" y="2548021"/>
            <a:ext cx="4572000" cy="2743200"/>
          </a:xfrm>
          <a:solidFill>
            <a:srgbClr val="3392D0"/>
          </a:solidFill>
          <a:ln w="104775" cmpd="thickThin">
            <a:solidFill>
              <a:schemeClr val="bg1"/>
            </a:solidFill>
          </a:ln>
        </p:spPr>
        <p:txBody>
          <a:bodyPr anchor="ctr">
            <a:normAutofit/>
          </a:bodyPr>
          <a:lstStyle>
            <a:lvl1pPr>
              <a:defRPr sz="2400">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Tree>
    <p:extLst>
      <p:ext uri="{BB962C8B-B14F-4D97-AF65-F5344CB8AC3E}">
        <p14:creationId xmlns:p14="http://schemas.microsoft.com/office/powerpoint/2010/main" val="2884776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97280" y="3429001"/>
            <a:ext cx="10058400" cy="867696"/>
          </a:xfrm>
          <a:solidFill>
            <a:schemeClr val="tx1"/>
          </a:solidFill>
        </p:spPr>
        <p:txBody>
          <a:bodyPr anchor="b">
            <a:normAutofit/>
          </a:bodyPr>
          <a:lstStyle>
            <a:lvl1pPr algn="l">
              <a:lnSpc>
                <a:spcPct val="85000"/>
              </a:lnSpc>
              <a:defRPr sz="4800" spc="-50" baseline="0">
                <a:ln>
                  <a:solidFill>
                    <a:schemeClr val="bg1"/>
                  </a:solidFill>
                </a:ln>
                <a:solidFill>
                  <a:schemeClr val="bg2"/>
                </a:solidFill>
              </a:defRPr>
            </a:lvl1pPr>
          </a:lstStyle>
          <a:p>
            <a:r>
              <a:rPr lang="en-US" dirty="0"/>
              <a:t>TITLE</a:t>
            </a:r>
          </a:p>
        </p:txBody>
      </p:sp>
      <p:cxnSp>
        <p:nvCxnSpPr>
          <p:cNvPr id="9" name="Straight Connector 8"/>
          <p:cNvCxnSpPr/>
          <p:nvPr/>
        </p:nvCxnSpPr>
        <p:spPr>
          <a:xfrm>
            <a:off x="1097280" y="3406877"/>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4BECA1D-0845-4494-B2A1-73AE8ABA67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79" y="1094820"/>
            <a:ext cx="4271133" cy="2277937"/>
          </a:xfrm>
          <a:prstGeom prst="rect">
            <a:avLst/>
          </a:prstGeom>
        </p:spPr>
      </p:pic>
    </p:spTree>
    <p:extLst>
      <p:ext uri="{BB962C8B-B14F-4D97-AF65-F5344CB8AC3E}">
        <p14:creationId xmlns:p14="http://schemas.microsoft.com/office/powerpoint/2010/main" val="315484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Title">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7F78D-399A-46CD-841F-032A718537DA}"/>
              </a:ext>
            </a:extLst>
          </p:cNvPr>
          <p:cNvSpPr>
            <a:spLocks noGrp="1"/>
          </p:cNvSpPr>
          <p:nvPr>
            <p:ph type="title" hasCustomPrompt="1"/>
          </p:nvPr>
        </p:nvSpPr>
        <p:spPr>
          <a:xfrm>
            <a:off x="609600" y="2679192"/>
            <a:ext cx="10972800" cy="914400"/>
          </a:xfrm>
          <a:solidFill>
            <a:schemeClr val="tx1"/>
          </a:solidFill>
        </p:spPr>
        <p:txBody>
          <a:bodyPr anchor="ctr"/>
          <a:lstStyle>
            <a:lvl1pPr algn="ctr">
              <a:defRPr>
                <a:ln w="12700">
                  <a:solidFill>
                    <a:schemeClr val="bg1"/>
                  </a:solidFill>
                </a:ln>
                <a:solidFill>
                  <a:schemeClr val="bg2"/>
                </a:solidFill>
              </a:defRPr>
            </a:lvl1pPr>
          </a:lstStyle>
          <a:p>
            <a:r>
              <a:rPr lang="en-US" dirty="0"/>
              <a:t>SECTION TITLE</a:t>
            </a:r>
          </a:p>
        </p:txBody>
      </p:sp>
    </p:spTree>
    <p:extLst>
      <p:ext uri="{BB962C8B-B14F-4D97-AF65-F5344CB8AC3E}">
        <p14:creationId xmlns:p14="http://schemas.microsoft.com/office/powerpoint/2010/main" val="3907586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Agenda Slide">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defRPr sz="788" b="0" i="0">
                <a:solidFill>
                  <a:schemeClr val="bg1"/>
                </a:solidFill>
                <a:latin typeface="Helvetica"/>
                <a:cs typeface="Helvetica"/>
              </a:defRPr>
            </a:lvl1pPr>
          </a:lstStyle>
          <a:p>
            <a:pPr marL="7701"/>
            <a:r>
              <a:rPr lang="en-US" spc="3"/>
              <a:t>8</a:t>
            </a:r>
            <a:r>
              <a:rPr lang="en-US" spc="9"/>
              <a:t>0</a:t>
            </a:r>
            <a:r>
              <a:rPr lang="en-US" spc="21"/>
              <a:t>0</a:t>
            </a:r>
            <a:r>
              <a:rPr lang="en-US" spc="-15"/>
              <a:t>-</a:t>
            </a:r>
            <a:r>
              <a:rPr lang="en-US" spc="-9"/>
              <a:t>2</a:t>
            </a:r>
            <a:r>
              <a:rPr lang="en-US" spc="-12"/>
              <a:t>R</a:t>
            </a:r>
            <a:r>
              <a:rPr lang="en-US" spc="-3"/>
              <a:t>E</a:t>
            </a:r>
            <a:r>
              <a:rPr lang="en-US" spc="-12"/>
              <a:t>VI</a:t>
            </a:r>
            <a:r>
              <a:rPr lang="en-US"/>
              <a:t>E</a:t>
            </a:r>
            <a:r>
              <a:rPr lang="en-US" spc="7"/>
              <a:t>W</a:t>
            </a:r>
            <a:endParaRPr lang="en-US" spc="7" dirty="0"/>
          </a:p>
        </p:txBody>
      </p:sp>
      <p:sp>
        <p:nvSpPr>
          <p:cNvPr id="9" name="object 32"/>
          <p:cNvSpPr txBox="1"/>
          <p:nvPr userDrawn="1"/>
        </p:nvSpPr>
        <p:spPr>
          <a:xfrm>
            <a:off x="1295400" y="1643510"/>
            <a:ext cx="457200" cy="457200"/>
          </a:xfrm>
          <a:prstGeom prst="rect">
            <a:avLst/>
          </a:prstGeom>
          <a:ln w="38100">
            <a:solidFill>
              <a:srgbClr val="F6D923"/>
            </a:solidFill>
          </a:ln>
        </p:spPr>
        <p:txBody>
          <a:bodyPr vert="horz" wrap="square" lIns="0" tIns="0" rIns="0" bIns="0" rtlCol="0" anchor="ctr">
            <a:spAutoFit/>
          </a:bodyPr>
          <a:lstStyle/>
          <a:p>
            <a:pPr marL="1155" algn="ctr">
              <a:lnSpc>
                <a:spcPct val="100000"/>
              </a:lnSpc>
            </a:pPr>
            <a:r>
              <a:rPr sz="2400" b="1" dirty="0">
                <a:solidFill>
                  <a:srgbClr val="000101"/>
                </a:solidFill>
                <a:latin typeface="+mj-lt"/>
                <a:ea typeface="Helvetica" charset="0"/>
                <a:cs typeface="Helvetica" charset="0"/>
              </a:rPr>
              <a:t>1</a:t>
            </a:r>
            <a:endParaRPr sz="2400" b="1" dirty="0">
              <a:latin typeface="+mj-lt"/>
              <a:ea typeface="Helvetica" charset="0"/>
              <a:cs typeface="Helvetica" charset="0"/>
            </a:endParaRPr>
          </a:p>
        </p:txBody>
      </p:sp>
      <p:sp>
        <p:nvSpPr>
          <p:cNvPr id="6" name="TextBox 5">
            <a:extLst>
              <a:ext uri="{FF2B5EF4-FFF2-40B4-BE49-F238E27FC236}">
                <a16:creationId xmlns:a16="http://schemas.microsoft.com/office/drawing/2014/main" id="{15E1E9FB-75F4-4D6A-B929-A03A7A99DABB}"/>
              </a:ext>
            </a:extLst>
          </p:cNvPr>
          <p:cNvSpPr txBox="1"/>
          <p:nvPr userDrawn="1"/>
        </p:nvSpPr>
        <p:spPr>
          <a:xfrm>
            <a:off x="452284" y="6027438"/>
            <a:ext cx="109728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800" b="0" i="0" u="none" strike="noStrike" cap="none" normalizeH="0" baseline="0" dirty="0">
                <a:ln>
                  <a:noFill/>
                </a:ln>
                <a:solidFill>
                  <a:schemeClr val="tx1"/>
                </a:solidFill>
                <a:effectLst/>
                <a:latin typeface="Calibri" panose="020F0502020204030204" pitchFamily="34" charset="0"/>
                <a:ea typeface="Century Gothic" panose="020B0502020202020204" pitchFamily="34" charset="0"/>
                <a:cs typeface="Century Gothic" panose="020B0502020202020204" pitchFamily="34" charset="0"/>
              </a:rPr>
              <a:t>MCAT</a:t>
            </a:r>
            <a:r>
              <a:rPr kumimoji="0" lang="en-US" altLang="en-US" sz="800" b="0" i="0" u="sng" strike="noStrike" cap="none" normalizeH="0" baseline="0" dirty="0">
                <a:ln>
                  <a:noFill/>
                </a:ln>
                <a:solidFill>
                  <a:srgbClr val="008080"/>
                </a:solidFill>
                <a:effectLst/>
                <a:ea typeface="Century Gothic" panose="020B0502020202020204" pitchFamily="34" charset="0"/>
                <a:cs typeface="Calibri" panose="020F0502020204030204" pitchFamily="34" charset="0"/>
              </a:rPr>
              <a:t>®</a:t>
            </a:r>
            <a:r>
              <a:rPr kumimoji="0" lang="en-US" altLang="en-US" sz="800" b="0" i="0" u="none" strike="noStrike" cap="none" normalizeH="0" baseline="0" dirty="0">
                <a:ln>
                  <a:noFill/>
                </a:ln>
                <a:solidFill>
                  <a:schemeClr val="tx1"/>
                </a:solidFill>
                <a:effectLst/>
                <a:latin typeface="Calibri" panose="020F0502020204030204" pitchFamily="34" charset="0"/>
                <a:ea typeface="Century Gothic" panose="020B0502020202020204" pitchFamily="34" charset="0"/>
                <a:cs typeface="Century Gothic" panose="020B0502020202020204" pitchFamily="34" charset="0"/>
              </a:rPr>
              <a:t> is a registered trademark of the Association of American Medical Colleges.</a:t>
            </a:r>
            <a:r>
              <a:rPr kumimoji="0" lang="en-US" altLang="en-US" sz="1400" b="0" i="0" u="none" strike="noStrike" cap="none" normalizeH="0" baseline="0" dirty="0">
                <a:ln>
                  <a:noFill/>
                </a:ln>
                <a:solidFill>
                  <a:schemeClr val="tx1"/>
                </a:solidFill>
                <a:effectLst/>
                <a:latin typeface="Arial" panose="020B0604020202020204" pitchFamily="34" charset="0"/>
                <a:ea typeface="Century Gothic" panose="020B0502020202020204" pitchFamily="34" charset="0"/>
                <a:cs typeface="Century Gothic" panose="020B0502020202020204" pitchFamily="34" charset="0"/>
              </a:rPr>
              <a:t> </a:t>
            </a:r>
            <a:r>
              <a:rPr lang="en-US" sz="800" dirty="0"/>
              <a:t>The Princeton Review is not affiliated with Princeton University. </a:t>
            </a:r>
          </a:p>
          <a:p>
            <a:endParaRPr lang="en-US" dirty="0"/>
          </a:p>
        </p:txBody>
      </p:sp>
      <p:sp>
        <p:nvSpPr>
          <p:cNvPr id="13" name="Text Placeholder 12">
            <a:extLst>
              <a:ext uri="{FF2B5EF4-FFF2-40B4-BE49-F238E27FC236}">
                <a16:creationId xmlns:a16="http://schemas.microsoft.com/office/drawing/2014/main" id="{A40B2EE5-2EEA-4B16-8379-BF56E9C57D60}"/>
              </a:ext>
            </a:extLst>
          </p:cNvPr>
          <p:cNvSpPr>
            <a:spLocks noGrp="1"/>
          </p:cNvSpPr>
          <p:nvPr>
            <p:ph type="body" sz="quarter" idx="10" hasCustomPrompt="1"/>
          </p:nvPr>
        </p:nvSpPr>
        <p:spPr>
          <a:xfrm>
            <a:off x="1981200" y="1638407"/>
            <a:ext cx="8229600" cy="457200"/>
          </a:xfrm>
        </p:spPr>
        <p:txBody>
          <a:bodyPr>
            <a:noAutofit/>
          </a:bodyPr>
          <a:lstStyle>
            <a:lvl1pPr marL="0" indent="0">
              <a:buNone/>
              <a:defRPr sz="2800">
                <a:latin typeface="+mj-lt"/>
              </a:defRPr>
            </a:lvl1pPr>
          </a:lstStyle>
          <a:p>
            <a:pPr lvl="0"/>
            <a:r>
              <a:rPr lang="en-US" dirty="0"/>
              <a:t>Section One</a:t>
            </a:r>
          </a:p>
        </p:txBody>
      </p:sp>
      <p:sp>
        <p:nvSpPr>
          <p:cNvPr id="17" name="Text Placeholder 16">
            <a:extLst>
              <a:ext uri="{FF2B5EF4-FFF2-40B4-BE49-F238E27FC236}">
                <a16:creationId xmlns:a16="http://schemas.microsoft.com/office/drawing/2014/main" id="{7BE2E8F2-7A72-443F-9D9C-6F59AD9C75C4}"/>
              </a:ext>
            </a:extLst>
          </p:cNvPr>
          <p:cNvSpPr>
            <a:spLocks noGrp="1"/>
          </p:cNvSpPr>
          <p:nvPr>
            <p:ph type="body" sz="quarter" idx="13" hasCustomPrompt="1"/>
          </p:nvPr>
        </p:nvSpPr>
        <p:spPr>
          <a:xfrm>
            <a:off x="4038600" y="4223647"/>
            <a:ext cx="4114800" cy="685800"/>
          </a:xfrm>
        </p:spPr>
        <p:txBody>
          <a:bodyPr/>
          <a:lstStyle>
            <a:lvl1pPr>
              <a:defRPr>
                <a:latin typeface="+mj-lt"/>
              </a:defRPr>
            </a:lvl1pPr>
          </a:lstStyle>
          <a:p>
            <a:pPr lvl="0"/>
            <a:r>
              <a:rPr lang="en-US" dirty="0"/>
              <a:t>Presenter Name</a:t>
            </a:r>
          </a:p>
        </p:txBody>
      </p:sp>
      <p:sp>
        <p:nvSpPr>
          <p:cNvPr id="21" name="Text Placeholder 20">
            <a:extLst>
              <a:ext uri="{FF2B5EF4-FFF2-40B4-BE49-F238E27FC236}">
                <a16:creationId xmlns:a16="http://schemas.microsoft.com/office/drawing/2014/main" id="{B3E0C5A0-70C3-4328-8C38-261C5A7D0491}"/>
              </a:ext>
            </a:extLst>
          </p:cNvPr>
          <p:cNvSpPr>
            <a:spLocks noGrp="1"/>
          </p:cNvSpPr>
          <p:nvPr>
            <p:ph type="body" sz="quarter" idx="14" hasCustomPrompt="1"/>
          </p:nvPr>
        </p:nvSpPr>
        <p:spPr>
          <a:xfrm>
            <a:off x="4038600" y="5113038"/>
            <a:ext cx="4114800" cy="685800"/>
          </a:xfrm>
        </p:spPr>
        <p:txBody>
          <a:bodyPr/>
          <a:lstStyle>
            <a:lvl1pPr>
              <a:defRPr/>
            </a:lvl1pPr>
          </a:lstStyle>
          <a:p>
            <a:pPr lvl="0"/>
            <a:r>
              <a:rPr lang="en-US" dirty="0"/>
              <a:t>Presenter Email</a:t>
            </a:r>
          </a:p>
        </p:txBody>
      </p:sp>
      <p:sp>
        <p:nvSpPr>
          <p:cNvPr id="20" name="object 38">
            <a:extLst>
              <a:ext uri="{FF2B5EF4-FFF2-40B4-BE49-F238E27FC236}">
                <a16:creationId xmlns:a16="http://schemas.microsoft.com/office/drawing/2014/main" id="{112284E9-E404-4A91-B3F3-CACB81111DE1}"/>
              </a:ext>
            </a:extLst>
          </p:cNvPr>
          <p:cNvSpPr/>
          <p:nvPr userDrawn="1"/>
        </p:nvSpPr>
        <p:spPr>
          <a:xfrm>
            <a:off x="3810000" y="4112324"/>
            <a:ext cx="4572000" cy="1828800"/>
          </a:xfrm>
          <a:custGeom>
            <a:avLst/>
            <a:gdLst/>
            <a:ahLst/>
            <a:cxnLst/>
            <a:rect l="l" t="t" r="r" b="b"/>
            <a:pathLst>
              <a:path w="4758055" h="1969134">
                <a:moveTo>
                  <a:pt x="0" y="1968526"/>
                </a:moveTo>
                <a:lnTo>
                  <a:pt x="4757813" y="1968526"/>
                </a:lnTo>
                <a:lnTo>
                  <a:pt x="4757813" y="0"/>
                </a:lnTo>
                <a:lnTo>
                  <a:pt x="0" y="0"/>
                </a:lnTo>
                <a:lnTo>
                  <a:pt x="0" y="1968526"/>
                </a:lnTo>
                <a:close/>
              </a:path>
            </a:pathLst>
          </a:custGeom>
          <a:ln w="85725">
            <a:solidFill>
              <a:srgbClr val="FAE200"/>
            </a:solidFill>
          </a:ln>
        </p:spPr>
        <p:txBody>
          <a:bodyPr wrap="square" lIns="0" tIns="0" rIns="0" bIns="0" rtlCol="0"/>
          <a:lstStyle/>
          <a:p>
            <a:endParaRPr sz="496" dirty="0"/>
          </a:p>
        </p:txBody>
      </p:sp>
      <p:sp>
        <p:nvSpPr>
          <p:cNvPr id="14" name="Title 1">
            <a:extLst>
              <a:ext uri="{FF2B5EF4-FFF2-40B4-BE49-F238E27FC236}">
                <a16:creationId xmlns:a16="http://schemas.microsoft.com/office/drawing/2014/main" id="{6AFBB4BD-FE76-47AC-866C-BB9572DEE47F}"/>
              </a:ext>
            </a:extLst>
          </p:cNvPr>
          <p:cNvSpPr>
            <a:spLocks noGrp="1"/>
          </p:cNvSpPr>
          <p:nvPr>
            <p:ph type="title" hasCustomPrompt="1"/>
          </p:nvPr>
        </p:nvSpPr>
        <p:spPr>
          <a:xfrm>
            <a:off x="1524000" y="286602"/>
            <a:ext cx="9144000" cy="914400"/>
          </a:xfrm>
          <a:solidFill>
            <a:schemeClr val="tx1"/>
          </a:solidFill>
          <a:ln w="57150">
            <a:solidFill>
              <a:schemeClr val="bg2"/>
            </a:solidFill>
          </a:ln>
        </p:spPr>
        <p:txBody>
          <a:bodyPr anchor="ctr"/>
          <a:lstStyle>
            <a:lvl1pPr algn="ctr">
              <a:defRPr>
                <a:solidFill>
                  <a:schemeClr val="bg1"/>
                </a:solidFill>
              </a:defRPr>
            </a:lvl1pPr>
          </a:lstStyle>
          <a:p>
            <a:r>
              <a:rPr lang="en-US" dirty="0"/>
              <a:t>PRESENTATION TITLE</a:t>
            </a:r>
          </a:p>
        </p:txBody>
      </p:sp>
      <p:sp>
        <p:nvSpPr>
          <p:cNvPr id="15" name="object 32">
            <a:extLst>
              <a:ext uri="{FF2B5EF4-FFF2-40B4-BE49-F238E27FC236}">
                <a16:creationId xmlns:a16="http://schemas.microsoft.com/office/drawing/2014/main" id="{7BFA8292-35BE-45BD-9AC0-E26DD3EFCA97}"/>
              </a:ext>
            </a:extLst>
          </p:cNvPr>
          <p:cNvSpPr txBox="1"/>
          <p:nvPr userDrawn="1"/>
        </p:nvSpPr>
        <p:spPr>
          <a:xfrm>
            <a:off x="1295400" y="2547593"/>
            <a:ext cx="457200" cy="457200"/>
          </a:xfrm>
          <a:prstGeom prst="rect">
            <a:avLst/>
          </a:prstGeom>
          <a:ln w="38100">
            <a:solidFill>
              <a:srgbClr val="F6D923"/>
            </a:solidFill>
          </a:ln>
        </p:spPr>
        <p:txBody>
          <a:bodyPr vert="horz" wrap="square" lIns="0" tIns="0" rIns="0" bIns="0" rtlCol="0" anchor="ctr">
            <a:spAutoFit/>
          </a:bodyPr>
          <a:lstStyle/>
          <a:p>
            <a:pPr marL="1155" algn="ctr">
              <a:lnSpc>
                <a:spcPct val="100000"/>
              </a:lnSpc>
            </a:pPr>
            <a:r>
              <a:rPr lang="en-US" sz="2400" b="1" dirty="0">
                <a:solidFill>
                  <a:srgbClr val="000101"/>
                </a:solidFill>
                <a:latin typeface="+mj-lt"/>
                <a:ea typeface="Helvetica" charset="0"/>
                <a:cs typeface="Helvetica" charset="0"/>
              </a:rPr>
              <a:t>2</a:t>
            </a:r>
            <a:endParaRPr sz="2400" b="1" dirty="0">
              <a:latin typeface="+mj-lt"/>
              <a:ea typeface="Helvetica" charset="0"/>
              <a:cs typeface="Helvetica" charset="0"/>
            </a:endParaRPr>
          </a:p>
        </p:txBody>
      </p:sp>
      <p:sp>
        <p:nvSpPr>
          <p:cNvPr id="16" name="Text Placeholder 12">
            <a:extLst>
              <a:ext uri="{FF2B5EF4-FFF2-40B4-BE49-F238E27FC236}">
                <a16:creationId xmlns:a16="http://schemas.microsoft.com/office/drawing/2014/main" id="{2463064D-C8F0-42EA-B142-76E9C0F75BB0}"/>
              </a:ext>
            </a:extLst>
          </p:cNvPr>
          <p:cNvSpPr>
            <a:spLocks noGrp="1"/>
          </p:cNvSpPr>
          <p:nvPr>
            <p:ph type="body" sz="quarter" idx="15" hasCustomPrompt="1"/>
          </p:nvPr>
        </p:nvSpPr>
        <p:spPr>
          <a:xfrm>
            <a:off x="1981200" y="2547212"/>
            <a:ext cx="8229600" cy="457200"/>
          </a:xfrm>
        </p:spPr>
        <p:txBody>
          <a:bodyPr>
            <a:noAutofit/>
          </a:bodyPr>
          <a:lstStyle>
            <a:lvl1pPr marL="0" indent="0">
              <a:buNone/>
              <a:defRPr sz="2800">
                <a:latin typeface="+mj-lt"/>
              </a:defRPr>
            </a:lvl1pPr>
          </a:lstStyle>
          <a:p>
            <a:pPr lvl="0"/>
            <a:r>
              <a:rPr lang="en-US" dirty="0"/>
              <a:t>Section Two</a:t>
            </a:r>
          </a:p>
        </p:txBody>
      </p:sp>
      <p:sp>
        <p:nvSpPr>
          <p:cNvPr id="22" name="object 32">
            <a:extLst>
              <a:ext uri="{FF2B5EF4-FFF2-40B4-BE49-F238E27FC236}">
                <a16:creationId xmlns:a16="http://schemas.microsoft.com/office/drawing/2014/main" id="{76F2BF49-EE01-4A44-B3E7-FBB3B70E337D}"/>
              </a:ext>
            </a:extLst>
          </p:cNvPr>
          <p:cNvSpPr txBox="1"/>
          <p:nvPr userDrawn="1"/>
        </p:nvSpPr>
        <p:spPr>
          <a:xfrm>
            <a:off x="1295400" y="3457495"/>
            <a:ext cx="457200" cy="457200"/>
          </a:xfrm>
          <a:prstGeom prst="rect">
            <a:avLst/>
          </a:prstGeom>
          <a:ln w="38100">
            <a:solidFill>
              <a:srgbClr val="F6D923"/>
            </a:solidFill>
          </a:ln>
        </p:spPr>
        <p:txBody>
          <a:bodyPr vert="horz" wrap="square" lIns="0" tIns="0" rIns="0" bIns="0" rtlCol="0" anchor="ctr">
            <a:spAutoFit/>
          </a:bodyPr>
          <a:lstStyle/>
          <a:p>
            <a:pPr marL="1155" algn="ctr">
              <a:lnSpc>
                <a:spcPct val="100000"/>
              </a:lnSpc>
            </a:pPr>
            <a:r>
              <a:rPr lang="en-US" sz="2400" b="1" dirty="0">
                <a:solidFill>
                  <a:srgbClr val="000101"/>
                </a:solidFill>
                <a:latin typeface="+mj-lt"/>
                <a:ea typeface="Helvetica" charset="0"/>
                <a:cs typeface="Helvetica" charset="0"/>
              </a:rPr>
              <a:t>3</a:t>
            </a:r>
            <a:endParaRPr sz="2400" b="1" dirty="0">
              <a:latin typeface="+mj-lt"/>
              <a:ea typeface="Helvetica" charset="0"/>
              <a:cs typeface="Helvetica" charset="0"/>
            </a:endParaRPr>
          </a:p>
        </p:txBody>
      </p:sp>
      <p:sp>
        <p:nvSpPr>
          <p:cNvPr id="23" name="Text Placeholder 12">
            <a:extLst>
              <a:ext uri="{FF2B5EF4-FFF2-40B4-BE49-F238E27FC236}">
                <a16:creationId xmlns:a16="http://schemas.microsoft.com/office/drawing/2014/main" id="{A94A1B51-4D7E-4598-A443-465D7819C731}"/>
              </a:ext>
            </a:extLst>
          </p:cNvPr>
          <p:cNvSpPr>
            <a:spLocks noGrp="1"/>
          </p:cNvSpPr>
          <p:nvPr>
            <p:ph type="body" sz="quarter" idx="16" hasCustomPrompt="1"/>
          </p:nvPr>
        </p:nvSpPr>
        <p:spPr>
          <a:xfrm>
            <a:off x="1981200" y="3460853"/>
            <a:ext cx="8229600" cy="457200"/>
          </a:xfrm>
        </p:spPr>
        <p:txBody>
          <a:bodyPr>
            <a:noAutofit/>
          </a:bodyPr>
          <a:lstStyle>
            <a:lvl1pPr marL="0" indent="0">
              <a:buNone/>
              <a:defRPr sz="2800">
                <a:latin typeface="+mj-lt"/>
              </a:defRPr>
            </a:lvl1pPr>
          </a:lstStyle>
          <a:p>
            <a:pPr lvl="0"/>
            <a:r>
              <a:rPr lang="en-US" dirty="0"/>
              <a:t>Section Two</a:t>
            </a:r>
          </a:p>
        </p:txBody>
      </p:sp>
    </p:spTree>
    <p:extLst>
      <p:ext uri="{BB962C8B-B14F-4D97-AF65-F5344CB8AC3E}">
        <p14:creationId xmlns:p14="http://schemas.microsoft.com/office/powerpoint/2010/main" val="2271388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Objec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F9BEE-7DBF-4499-9052-81ABED82230C}"/>
              </a:ext>
            </a:extLst>
          </p:cNvPr>
          <p:cNvSpPr>
            <a:spLocks noGrp="1"/>
          </p:cNvSpPr>
          <p:nvPr>
            <p:ph type="title" hasCustomPrompt="1"/>
          </p:nvPr>
        </p:nvSpPr>
        <p:spPr>
          <a:xfrm>
            <a:off x="1524000" y="286602"/>
            <a:ext cx="9144000" cy="914400"/>
          </a:xfrm>
          <a:solidFill>
            <a:schemeClr val="tx1"/>
          </a:solidFill>
          <a:ln w="57150">
            <a:solidFill>
              <a:schemeClr val="bg2"/>
            </a:solidFill>
          </a:ln>
        </p:spPr>
        <p:txBody>
          <a:bodyPr anchor="ctr"/>
          <a:lstStyle>
            <a:lvl1pPr algn="ctr">
              <a:defRPr>
                <a:solidFill>
                  <a:schemeClr val="bg1"/>
                </a:solidFill>
              </a:defRPr>
            </a:lvl1pPr>
          </a:lstStyle>
          <a:p>
            <a:r>
              <a:rPr lang="en-US" dirty="0"/>
              <a:t>SLIDE TITLE</a:t>
            </a:r>
          </a:p>
        </p:txBody>
      </p:sp>
      <p:sp>
        <p:nvSpPr>
          <p:cNvPr id="5" name="Content Placeholder 4">
            <a:extLst>
              <a:ext uri="{FF2B5EF4-FFF2-40B4-BE49-F238E27FC236}">
                <a16:creationId xmlns:a16="http://schemas.microsoft.com/office/drawing/2014/main" id="{8780B836-C87B-4976-BE41-3D5B3D77A72F}"/>
              </a:ext>
            </a:extLst>
          </p:cNvPr>
          <p:cNvSpPr>
            <a:spLocks noGrp="1"/>
          </p:cNvSpPr>
          <p:nvPr>
            <p:ph sz="quarter" idx="10"/>
          </p:nvPr>
        </p:nvSpPr>
        <p:spPr>
          <a:xfrm>
            <a:off x="1066800" y="1651819"/>
            <a:ext cx="10058400" cy="4572000"/>
          </a:xfrm>
        </p:spPr>
        <p:txBody>
          <a:bodyPr/>
          <a:lstStyle/>
          <a:p>
            <a:pPr lvl="0"/>
            <a:endParaRPr lang="en-US" dirty="0"/>
          </a:p>
        </p:txBody>
      </p:sp>
    </p:spTree>
    <p:extLst>
      <p:ext uri="{BB962C8B-B14F-4D97-AF65-F5344CB8AC3E}">
        <p14:creationId xmlns:p14="http://schemas.microsoft.com/office/powerpoint/2010/main" val="71596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7F78D-399A-46CD-841F-032A718537DA}"/>
              </a:ext>
            </a:extLst>
          </p:cNvPr>
          <p:cNvSpPr>
            <a:spLocks noGrp="1"/>
          </p:cNvSpPr>
          <p:nvPr>
            <p:ph type="title" hasCustomPrompt="1"/>
          </p:nvPr>
        </p:nvSpPr>
        <p:spPr>
          <a:xfrm>
            <a:off x="609600" y="2514600"/>
            <a:ext cx="10972800" cy="914400"/>
          </a:xfrm>
          <a:solidFill>
            <a:schemeClr val="tx1"/>
          </a:solidFill>
        </p:spPr>
        <p:txBody>
          <a:bodyPr anchor="ctr">
            <a:normAutofit/>
          </a:bodyPr>
          <a:lstStyle>
            <a:lvl1pPr algn="ctr">
              <a:defRPr sz="6000">
                <a:ln w="12700">
                  <a:solidFill>
                    <a:schemeClr val="bg1"/>
                  </a:solidFill>
                </a:ln>
                <a:solidFill>
                  <a:schemeClr val="bg2"/>
                </a:solidFill>
              </a:defRPr>
            </a:lvl1pPr>
          </a:lstStyle>
          <a:p>
            <a:r>
              <a:rPr lang="en-US" dirty="0"/>
              <a:t>SECTION TITLE</a:t>
            </a:r>
          </a:p>
        </p:txBody>
      </p:sp>
    </p:spTree>
    <p:extLst>
      <p:ext uri="{BB962C8B-B14F-4D97-AF65-F5344CB8AC3E}">
        <p14:creationId xmlns:p14="http://schemas.microsoft.com/office/powerpoint/2010/main" val="20626999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ignifican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F9BEE-7DBF-4499-9052-81ABED82230C}"/>
              </a:ext>
            </a:extLst>
          </p:cNvPr>
          <p:cNvSpPr>
            <a:spLocks noGrp="1"/>
          </p:cNvSpPr>
          <p:nvPr>
            <p:ph type="title" hasCustomPrompt="1"/>
          </p:nvPr>
        </p:nvSpPr>
        <p:spPr>
          <a:xfrm>
            <a:off x="1524000" y="463583"/>
            <a:ext cx="9144000" cy="914400"/>
          </a:xfrm>
          <a:solidFill>
            <a:schemeClr val="tx1"/>
          </a:solidFill>
          <a:ln w="57150">
            <a:solidFill>
              <a:schemeClr val="bg2"/>
            </a:solidFill>
          </a:ln>
        </p:spPr>
        <p:txBody>
          <a:bodyPr anchor="ctr"/>
          <a:lstStyle>
            <a:lvl1pPr algn="ctr">
              <a:defRPr>
                <a:solidFill>
                  <a:schemeClr val="bg1"/>
                </a:solidFill>
              </a:defRPr>
            </a:lvl1pPr>
          </a:lstStyle>
          <a:p>
            <a:r>
              <a:rPr lang="en-US" dirty="0"/>
              <a:t>SLIDE TITLE</a:t>
            </a:r>
          </a:p>
        </p:txBody>
      </p:sp>
      <p:sp>
        <p:nvSpPr>
          <p:cNvPr id="4" name="Text Placeholder 3">
            <a:extLst>
              <a:ext uri="{FF2B5EF4-FFF2-40B4-BE49-F238E27FC236}">
                <a16:creationId xmlns:a16="http://schemas.microsoft.com/office/drawing/2014/main" id="{793F4B74-CC6C-46A9-AAF1-C3909AD906B5}"/>
              </a:ext>
            </a:extLst>
          </p:cNvPr>
          <p:cNvSpPr>
            <a:spLocks noGrp="1"/>
          </p:cNvSpPr>
          <p:nvPr>
            <p:ph type="body" sz="quarter" idx="10"/>
          </p:nvPr>
        </p:nvSpPr>
        <p:spPr>
          <a:xfrm>
            <a:off x="1066800" y="1572444"/>
            <a:ext cx="10058400" cy="4572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7737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rue or False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F9BEE-7DBF-4499-9052-81ABED82230C}"/>
              </a:ext>
            </a:extLst>
          </p:cNvPr>
          <p:cNvSpPr>
            <a:spLocks noGrp="1"/>
          </p:cNvSpPr>
          <p:nvPr>
            <p:ph type="title" hasCustomPrompt="1"/>
          </p:nvPr>
        </p:nvSpPr>
        <p:spPr>
          <a:xfrm>
            <a:off x="1523999" y="443919"/>
            <a:ext cx="9144000" cy="914400"/>
          </a:xfrm>
          <a:solidFill>
            <a:schemeClr val="tx1"/>
          </a:solidFill>
          <a:ln w="57150">
            <a:solidFill>
              <a:schemeClr val="bg2"/>
            </a:solidFill>
          </a:ln>
        </p:spPr>
        <p:txBody>
          <a:bodyPr anchor="ctr"/>
          <a:lstStyle>
            <a:lvl1pPr algn="ctr">
              <a:defRPr>
                <a:solidFill>
                  <a:schemeClr val="bg1"/>
                </a:solidFill>
              </a:defRPr>
            </a:lvl1pPr>
          </a:lstStyle>
          <a:p>
            <a:r>
              <a:rPr lang="en-US" dirty="0"/>
              <a:t>SLIDE TITLE</a:t>
            </a:r>
          </a:p>
        </p:txBody>
      </p:sp>
      <p:graphicFrame>
        <p:nvGraphicFramePr>
          <p:cNvPr id="5" name="Table 4">
            <a:extLst>
              <a:ext uri="{FF2B5EF4-FFF2-40B4-BE49-F238E27FC236}">
                <a16:creationId xmlns:a16="http://schemas.microsoft.com/office/drawing/2014/main" id="{232A8112-CF2C-4B7F-9956-71C2BF544DA5}"/>
              </a:ext>
            </a:extLst>
          </p:cNvPr>
          <p:cNvGraphicFramePr>
            <a:graphicFrameLocks noGrp="1"/>
          </p:cNvGraphicFramePr>
          <p:nvPr userDrawn="1">
            <p:extLst>
              <p:ext uri="{D42A27DB-BD31-4B8C-83A1-F6EECF244321}">
                <p14:modId xmlns:p14="http://schemas.microsoft.com/office/powerpoint/2010/main" val="4110288773"/>
              </p:ext>
            </p:extLst>
          </p:nvPr>
        </p:nvGraphicFramePr>
        <p:xfrm>
          <a:off x="1066799" y="1602857"/>
          <a:ext cx="10058401" cy="4572000"/>
        </p:xfrm>
        <a:graphic>
          <a:graphicData uri="http://schemas.openxmlformats.org/drawingml/2006/table">
            <a:tbl>
              <a:tblPr/>
              <a:tblGrid>
                <a:gridCol w="8198569">
                  <a:extLst>
                    <a:ext uri="{9D8B030D-6E8A-4147-A177-3AD203B41FA5}">
                      <a16:colId xmlns:a16="http://schemas.microsoft.com/office/drawing/2014/main" val="20000"/>
                    </a:ext>
                  </a:extLst>
                </a:gridCol>
                <a:gridCol w="929916">
                  <a:extLst>
                    <a:ext uri="{9D8B030D-6E8A-4147-A177-3AD203B41FA5}">
                      <a16:colId xmlns:a16="http://schemas.microsoft.com/office/drawing/2014/main" val="20001"/>
                    </a:ext>
                  </a:extLst>
                </a:gridCol>
                <a:gridCol w="929916">
                  <a:extLst>
                    <a:ext uri="{9D8B030D-6E8A-4147-A177-3AD203B41FA5}">
                      <a16:colId xmlns:a16="http://schemas.microsoft.com/office/drawing/2014/main" val="20002"/>
                    </a:ext>
                  </a:extLst>
                </a:gridCol>
              </a:tblGrid>
              <a:tr h="6462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mj-lt"/>
                        <a:ea typeface="ＭＳ Ｐゴシック" pitchFamily="34" charset="-128"/>
                        <a:cs typeface="Helvetica" panose="020B0604020202020204" pitchFamily="34" charset="0"/>
                        <a:sym typeface="Arial" pitchFamily="34"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j-lt"/>
                          <a:ea typeface="ＭＳ Ｐゴシック" pitchFamily="34" charset="-128"/>
                          <a:cs typeface="Helvetica" panose="020B0604020202020204" pitchFamily="34" charset="0"/>
                          <a:sym typeface="Arial" pitchFamily="34" charset="0"/>
                        </a:rPr>
                        <a:t>True</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7D92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j-lt"/>
                          <a:ea typeface="ＭＳ Ｐゴシック" pitchFamily="34" charset="-128"/>
                          <a:cs typeface="Helvetica" panose="020B0604020202020204" pitchFamily="34" charset="0"/>
                          <a:sym typeface="Arial" pitchFamily="34" charset="0"/>
                        </a:rPr>
                        <a:t>False</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7D924"/>
                    </a:solidFill>
                  </a:tcPr>
                </a:tc>
                <a:extLst>
                  <a:ext uri="{0D108BD9-81ED-4DB2-BD59-A6C34878D82A}">
                    <a16:rowId xmlns:a16="http://schemas.microsoft.com/office/drawing/2014/main" val="10000"/>
                  </a:ext>
                </a:extLst>
              </a:tr>
              <a:tr h="98144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000000"/>
                        </a:solidFill>
                        <a:effectLst/>
                        <a:latin typeface="+mn-lt"/>
                        <a:ea typeface="ＭＳ Ｐゴシック" pitchFamily="34" charset="-128"/>
                        <a:cs typeface="Helvetica" panose="020B0604020202020204" pitchFamily="34" charset="0"/>
                        <a:sym typeface="Arial" pitchFamily="34"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dirty="0">
                        <a:ln>
                          <a:noFill/>
                        </a:ln>
                        <a:solidFill>
                          <a:srgbClr val="000000"/>
                        </a:solidFill>
                        <a:effectLst/>
                        <a:uLnTx/>
                        <a:uFillTx/>
                        <a:latin typeface="Helvetica" panose="020B0604020202020204" pitchFamily="34" charset="0"/>
                        <a:ea typeface="ＭＳ Ｐゴシック" pitchFamily="34" charset="-128"/>
                        <a:cs typeface="Helvetica" panose="020B0604020202020204" pitchFamily="34" charset="0"/>
                        <a:sym typeface="Arial"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dirty="0">
                        <a:ln>
                          <a:noFill/>
                        </a:ln>
                        <a:solidFill>
                          <a:srgbClr val="000000"/>
                        </a:solidFill>
                        <a:effectLst/>
                        <a:uLnTx/>
                        <a:uFillTx/>
                        <a:latin typeface="Helvetica" panose="020B0604020202020204" pitchFamily="34" charset="0"/>
                        <a:ea typeface="ＭＳ Ｐゴシック" pitchFamily="34" charset="-128"/>
                        <a:cs typeface="Helvetica" panose="020B0604020202020204" pitchFamily="34" charset="0"/>
                        <a:sym typeface="Arial"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98144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000000"/>
                        </a:solidFill>
                        <a:effectLst/>
                        <a:latin typeface="+mn-lt"/>
                        <a:ea typeface="ＭＳ Ｐゴシック" pitchFamily="34" charset="-128"/>
                        <a:cs typeface="Helvetica" panose="020B0604020202020204" pitchFamily="34" charset="0"/>
                        <a:sym typeface="Arial" pitchFamily="34"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a:ln>
                          <a:noFill/>
                        </a:ln>
                        <a:solidFill>
                          <a:srgbClr val="000000"/>
                        </a:solidFill>
                        <a:effectLst/>
                        <a:latin typeface="Helvetica" panose="020B0604020202020204" pitchFamily="34" charset="0"/>
                        <a:ea typeface="ＭＳ Ｐゴシック" pitchFamily="34" charset="-128"/>
                        <a:cs typeface="Helvetica" panose="020B0604020202020204" pitchFamily="34" charset="0"/>
                        <a:sym typeface="Arial"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dirty="0">
                        <a:ln>
                          <a:noFill/>
                        </a:ln>
                        <a:solidFill>
                          <a:srgbClr val="000000"/>
                        </a:solidFill>
                        <a:effectLst/>
                        <a:uLnTx/>
                        <a:uFillTx/>
                        <a:latin typeface="Helvetica" panose="020B0604020202020204" pitchFamily="34" charset="0"/>
                        <a:ea typeface="ＭＳ Ｐゴシック" pitchFamily="34" charset="-128"/>
                        <a:cs typeface="Helvetica" panose="020B0604020202020204" pitchFamily="34" charset="0"/>
                        <a:sym typeface="Arial"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98144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mn-lt"/>
                        <a:ea typeface="ＭＳ Ｐゴシック" pitchFamily="34" charset="-128"/>
                        <a:cs typeface="Helvetica" panose="020B0604020202020204" pitchFamily="34" charset="0"/>
                        <a:sym typeface="Arial" pitchFamily="34"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00" b="0" i="0" u="none" strike="noStrike" cap="none" normalizeH="0" baseline="0" dirty="0">
                        <a:ln>
                          <a:noFill/>
                        </a:ln>
                        <a:solidFill>
                          <a:srgbClr val="000000"/>
                        </a:solidFill>
                        <a:effectLst/>
                        <a:latin typeface="Helvetica" panose="020B0604020202020204" pitchFamily="34" charset="0"/>
                        <a:ea typeface="ＭＳ Ｐゴシック" pitchFamily="34" charset="-128"/>
                        <a:cs typeface="Helvetica" panose="020B0604020202020204" pitchFamily="34" charset="0"/>
                        <a:sym typeface="Arial"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dirty="0">
                        <a:ln>
                          <a:noFill/>
                        </a:ln>
                        <a:solidFill>
                          <a:srgbClr val="000000"/>
                        </a:solidFill>
                        <a:effectLst/>
                        <a:uLnTx/>
                        <a:uFillTx/>
                        <a:latin typeface="Helvetica" panose="020B0604020202020204" pitchFamily="34" charset="0"/>
                        <a:ea typeface="ＭＳ Ｐゴシック" pitchFamily="34" charset="-128"/>
                        <a:cs typeface="Helvetica" panose="020B0604020202020204" pitchFamily="34" charset="0"/>
                        <a:sym typeface="Arial"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98144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cap="none" normalizeH="0" baseline="0" dirty="0">
                        <a:ln>
                          <a:noFill/>
                        </a:ln>
                        <a:solidFill>
                          <a:srgbClr val="000000"/>
                        </a:solidFill>
                        <a:effectLst/>
                        <a:latin typeface="+mn-lt"/>
                        <a:ea typeface="ＭＳ Ｐゴシック" pitchFamily="34" charset="-128"/>
                        <a:cs typeface="Helvetica" panose="020B0604020202020204" pitchFamily="34" charset="0"/>
                        <a:sym typeface="Arial" pitchFamily="34"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dirty="0">
                        <a:ln>
                          <a:noFill/>
                        </a:ln>
                        <a:solidFill>
                          <a:srgbClr val="000000"/>
                        </a:solidFill>
                        <a:effectLst/>
                        <a:uLnTx/>
                        <a:uFillTx/>
                        <a:latin typeface="Helvetica" panose="020B0604020202020204" pitchFamily="34" charset="0"/>
                        <a:ea typeface="ＭＳ Ｐゴシック" pitchFamily="34" charset="-128"/>
                        <a:cs typeface="Helvetica" panose="020B0604020202020204" pitchFamily="34" charset="0"/>
                        <a:sym typeface="Arial"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00" b="0" i="0" u="none" strike="noStrike" cap="none" normalizeH="0" baseline="0" dirty="0">
                        <a:ln>
                          <a:noFill/>
                        </a:ln>
                        <a:solidFill>
                          <a:srgbClr val="000000"/>
                        </a:solidFill>
                        <a:effectLst/>
                        <a:latin typeface="Helvetica" panose="020B0604020202020204" pitchFamily="34" charset="0"/>
                        <a:ea typeface="ＭＳ Ｐゴシック" pitchFamily="34" charset="-128"/>
                        <a:cs typeface="Helvetica" panose="020B0604020202020204" pitchFamily="34" charset="0"/>
                        <a:sym typeface="Arial"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
        <p:nvSpPr>
          <p:cNvPr id="4" name="Text Placeholder 3">
            <a:extLst>
              <a:ext uri="{FF2B5EF4-FFF2-40B4-BE49-F238E27FC236}">
                <a16:creationId xmlns:a16="http://schemas.microsoft.com/office/drawing/2014/main" id="{F139E185-F9FF-4705-A8FC-FED7192DEFDC}"/>
              </a:ext>
            </a:extLst>
          </p:cNvPr>
          <p:cNvSpPr>
            <a:spLocks noGrp="1"/>
          </p:cNvSpPr>
          <p:nvPr>
            <p:ph type="body" sz="quarter" idx="10" hasCustomPrompt="1"/>
          </p:nvPr>
        </p:nvSpPr>
        <p:spPr>
          <a:xfrm>
            <a:off x="1331912" y="3516053"/>
            <a:ext cx="7772400" cy="457200"/>
          </a:xfrm>
        </p:spPr>
        <p:txBody>
          <a:bodyPr/>
          <a:lstStyle>
            <a:lvl1pPr>
              <a:defRPr/>
            </a:lvl1pPr>
          </a:lstStyle>
          <a:p>
            <a:pPr lvl="0"/>
            <a:r>
              <a:rPr lang="en-US" dirty="0"/>
              <a:t>Question Two</a:t>
            </a:r>
          </a:p>
        </p:txBody>
      </p:sp>
      <p:sp>
        <p:nvSpPr>
          <p:cNvPr id="7" name="Text Placeholder 3">
            <a:extLst>
              <a:ext uri="{FF2B5EF4-FFF2-40B4-BE49-F238E27FC236}">
                <a16:creationId xmlns:a16="http://schemas.microsoft.com/office/drawing/2014/main" id="{7B72B273-7851-40AD-9BAC-CC892A9AFC50}"/>
              </a:ext>
            </a:extLst>
          </p:cNvPr>
          <p:cNvSpPr>
            <a:spLocks noGrp="1"/>
          </p:cNvSpPr>
          <p:nvPr>
            <p:ph type="body" sz="quarter" idx="11" hasCustomPrompt="1"/>
          </p:nvPr>
        </p:nvSpPr>
        <p:spPr>
          <a:xfrm>
            <a:off x="1331912" y="2488877"/>
            <a:ext cx="7772400" cy="457200"/>
          </a:xfrm>
        </p:spPr>
        <p:txBody>
          <a:bodyPr/>
          <a:lstStyle>
            <a:lvl1pPr>
              <a:defRPr/>
            </a:lvl1pPr>
          </a:lstStyle>
          <a:p>
            <a:pPr lvl="0"/>
            <a:r>
              <a:rPr lang="en-US" dirty="0"/>
              <a:t>Question One</a:t>
            </a:r>
          </a:p>
        </p:txBody>
      </p:sp>
      <p:sp>
        <p:nvSpPr>
          <p:cNvPr id="8" name="Text Placeholder 3">
            <a:extLst>
              <a:ext uri="{FF2B5EF4-FFF2-40B4-BE49-F238E27FC236}">
                <a16:creationId xmlns:a16="http://schemas.microsoft.com/office/drawing/2014/main" id="{72089879-687A-4800-8BC6-513D6B36E539}"/>
              </a:ext>
            </a:extLst>
          </p:cNvPr>
          <p:cNvSpPr>
            <a:spLocks noGrp="1"/>
          </p:cNvSpPr>
          <p:nvPr>
            <p:ph type="body" sz="quarter" idx="12" hasCustomPrompt="1"/>
          </p:nvPr>
        </p:nvSpPr>
        <p:spPr>
          <a:xfrm>
            <a:off x="1331912" y="5564968"/>
            <a:ext cx="7772400" cy="457200"/>
          </a:xfrm>
        </p:spPr>
        <p:txBody>
          <a:bodyPr/>
          <a:lstStyle>
            <a:lvl1pPr>
              <a:defRPr/>
            </a:lvl1pPr>
          </a:lstStyle>
          <a:p>
            <a:pPr lvl="0"/>
            <a:r>
              <a:rPr lang="en-US" dirty="0"/>
              <a:t>Question Four</a:t>
            </a:r>
          </a:p>
        </p:txBody>
      </p:sp>
      <p:sp>
        <p:nvSpPr>
          <p:cNvPr id="9" name="Text Placeholder 3">
            <a:extLst>
              <a:ext uri="{FF2B5EF4-FFF2-40B4-BE49-F238E27FC236}">
                <a16:creationId xmlns:a16="http://schemas.microsoft.com/office/drawing/2014/main" id="{EBCC8295-C858-41FD-8CAC-52F513AD9BB0}"/>
              </a:ext>
            </a:extLst>
          </p:cNvPr>
          <p:cNvSpPr>
            <a:spLocks noGrp="1"/>
          </p:cNvSpPr>
          <p:nvPr>
            <p:ph type="body" sz="quarter" idx="13" hasCustomPrompt="1"/>
          </p:nvPr>
        </p:nvSpPr>
        <p:spPr>
          <a:xfrm>
            <a:off x="1347151" y="4543229"/>
            <a:ext cx="7772400" cy="457200"/>
          </a:xfrm>
        </p:spPr>
        <p:txBody>
          <a:bodyPr/>
          <a:lstStyle>
            <a:lvl1pPr>
              <a:defRPr/>
            </a:lvl1pPr>
          </a:lstStyle>
          <a:p>
            <a:pPr lvl="0"/>
            <a:r>
              <a:rPr lang="en-US" dirty="0"/>
              <a:t>Question Three</a:t>
            </a:r>
          </a:p>
        </p:txBody>
      </p:sp>
      <p:sp>
        <p:nvSpPr>
          <p:cNvPr id="10" name="Text Placeholder 3">
            <a:extLst>
              <a:ext uri="{FF2B5EF4-FFF2-40B4-BE49-F238E27FC236}">
                <a16:creationId xmlns:a16="http://schemas.microsoft.com/office/drawing/2014/main" id="{65255DAF-0EBE-4B9B-9FC8-6C5871A2AD19}"/>
              </a:ext>
            </a:extLst>
          </p:cNvPr>
          <p:cNvSpPr>
            <a:spLocks noGrp="1"/>
          </p:cNvSpPr>
          <p:nvPr>
            <p:ph type="body" sz="quarter" idx="14" hasCustomPrompt="1"/>
          </p:nvPr>
        </p:nvSpPr>
        <p:spPr>
          <a:xfrm>
            <a:off x="1331912" y="1696976"/>
            <a:ext cx="7772400" cy="457200"/>
          </a:xfrm>
        </p:spPr>
        <p:txBody>
          <a:bodyPr/>
          <a:lstStyle>
            <a:lvl1pPr>
              <a:defRPr/>
            </a:lvl1pPr>
          </a:lstStyle>
          <a:p>
            <a:pPr lvl="0"/>
            <a:r>
              <a:rPr lang="en-US" dirty="0"/>
              <a:t>Chart Title</a:t>
            </a:r>
          </a:p>
        </p:txBody>
      </p:sp>
    </p:spTree>
    <p:extLst>
      <p:ext uri="{BB962C8B-B14F-4D97-AF65-F5344CB8AC3E}">
        <p14:creationId xmlns:p14="http://schemas.microsoft.com/office/powerpoint/2010/main" val="3429286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Chart">
    <p:spTree>
      <p:nvGrpSpPr>
        <p:cNvPr id="1" name=""/>
        <p:cNvGrpSpPr/>
        <p:nvPr/>
      </p:nvGrpSpPr>
      <p:grpSpPr>
        <a:xfrm>
          <a:off x="0" y="0"/>
          <a:ext cx="0" cy="0"/>
          <a:chOff x="0" y="0"/>
          <a:chExt cx="0" cy="0"/>
        </a:xfrm>
      </p:grpSpPr>
      <p:graphicFrame>
        <p:nvGraphicFramePr>
          <p:cNvPr id="21" name="Table 20">
            <a:extLst>
              <a:ext uri="{FF2B5EF4-FFF2-40B4-BE49-F238E27FC236}">
                <a16:creationId xmlns:a16="http://schemas.microsoft.com/office/drawing/2014/main" id="{F162CA71-8F72-44A9-A9AF-0095D3445092}"/>
              </a:ext>
            </a:extLst>
          </p:cNvPr>
          <p:cNvGraphicFramePr>
            <a:graphicFrameLocks noGrp="1"/>
          </p:cNvGraphicFramePr>
          <p:nvPr userDrawn="1">
            <p:extLst>
              <p:ext uri="{D42A27DB-BD31-4B8C-83A1-F6EECF244321}">
                <p14:modId xmlns:p14="http://schemas.microsoft.com/office/powerpoint/2010/main" val="322552211"/>
              </p:ext>
            </p:extLst>
          </p:nvPr>
        </p:nvGraphicFramePr>
        <p:xfrm>
          <a:off x="7014884" y="1510592"/>
          <a:ext cx="4572000" cy="4800600"/>
        </p:xfrm>
        <a:graphic>
          <a:graphicData uri="http://schemas.openxmlformats.org/drawingml/2006/table">
            <a:tbl>
              <a:tblPr firstRow="1" firstCol="1" bandRow="1">
                <a:tableStyleId>{69012ECD-51FC-41F1-AA8D-1B2483CD663E}</a:tableStyleId>
              </a:tblPr>
              <a:tblGrid>
                <a:gridCol w="4572000">
                  <a:extLst>
                    <a:ext uri="{9D8B030D-6E8A-4147-A177-3AD203B41FA5}">
                      <a16:colId xmlns:a16="http://schemas.microsoft.com/office/drawing/2014/main" val="218442483"/>
                    </a:ext>
                  </a:extLst>
                </a:gridCol>
              </a:tblGrid>
              <a:tr h="685800">
                <a:tc>
                  <a:txBody>
                    <a:bodyPr/>
                    <a:lstStyle/>
                    <a:p>
                      <a:pPr marL="0" marR="0" algn="ctr">
                        <a:spcBef>
                          <a:spcPts val="0"/>
                        </a:spcBef>
                        <a:spcAft>
                          <a:spcPts val="0"/>
                        </a:spcAft>
                      </a:pPr>
                      <a:endParaRPr lang="en-US" sz="2800" dirty="0">
                        <a:solidFill>
                          <a:schemeClr val="tx1"/>
                        </a:solidFill>
                        <a:effectLst/>
                        <a:latin typeface="Gotham Medium" pitchFamily="50" charset="0"/>
                        <a:ea typeface="Calibri" panose="020F0502020204030204" pitchFamily="34" charset="0"/>
                        <a:cs typeface="Gotham Medium" pitchFamily="50"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6D922"/>
                    </a:solidFill>
                  </a:tcPr>
                </a:tc>
                <a:extLst>
                  <a:ext uri="{0D108BD9-81ED-4DB2-BD59-A6C34878D82A}">
                    <a16:rowId xmlns:a16="http://schemas.microsoft.com/office/drawing/2014/main" val="3581275488"/>
                  </a:ext>
                </a:extLst>
              </a:tr>
              <a:tr h="685800">
                <a:tc>
                  <a:txBody>
                    <a:bodyPr/>
                    <a:lstStyle/>
                    <a:p>
                      <a:pPr marL="0" marR="0" algn="ctr">
                        <a:spcBef>
                          <a:spcPts val="0"/>
                        </a:spcBef>
                        <a:spcAft>
                          <a:spcPts val="0"/>
                        </a:spcAft>
                      </a:pPr>
                      <a:endParaRPr lang="en-US" sz="2400" b="0" dirty="0">
                        <a:effectLst/>
                        <a:latin typeface="Gotham Medium" pitchFamily="50" charset="0"/>
                        <a:ea typeface="Calibri" panose="020F0502020204030204" pitchFamily="34" charset="0"/>
                        <a:cs typeface="Gotham Medium" pitchFamily="50"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9537526"/>
                  </a:ext>
                </a:extLst>
              </a:tr>
              <a:tr h="685800">
                <a:tc>
                  <a:txBody>
                    <a:bodyPr/>
                    <a:lstStyle/>
                    <a:p>
                      <a:pPr marL="0" marR="0" algn="ctr">
                        <a:spcBef>
                          <a:spcPts val="0"/>
                        </a:spcBef>
                        <a:spcAft>
                          <a:spcPts val="0"/>
                        </a:spcAft>
                      </a:pPr>
                      <a:endParaRPr lang="en-US" sz="2400" b="0" dirty="0">
                        <a:effectLst/>
                        <a:latin typeface="Gotham Medium" pitchFamily="50" charset="0"/>
                        <a:ea typeface="Calibri" panose="020F0502020204030204" pitchFamily="34" charset="0"/>
                        <a:cs typeface="Gotham Medium" pitchFamily="50"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4654476"/>
                  </a:ext>
                </a:extLst>
              </a:tr>
              <a:tr h="685800">
                <a:tc>
                  <a:txBody>
                    <a:bodyPr/>
                    <a:lstStyle/>
                    <a:p>
                      <a:pPr marL="0" marR="0" algn="ctr">
                        <a:spcBef>
                          <a:spcPts val="0"/>
                        </a:spcBef>
                        <a:spcAft>
                          <a:spcPts val="0"/>
                        </a:spcAft>
                      </a:pPr>
                      <a:endParaRPr lang="en-US" sz="2400" b="0" dirty="0">
                        <a:effectLst/>
                        <a:latin typeface="Gotham Medium" pitchFamily="50" charset="0"/>
                        <a:ea typeface="Calibri" panose="020F0502020204030204" pitchFamily="34" charset="0"/>
                        <a:cs typeface="Gotham Medium" pitchFamily="50"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56092118"/>
                  </a:ext>
                </a:extLst>
              </a:tr>
              <a:tr h="685800">
                <a:tc>
                  <a:txBody>
                    <a:bodyPr/>
                    <a:lstStyle/>
                    <a:p>
                      <a:pPr marL="0" marR="0" algn="ctr">
                        <a:spcBef>
                          <a:spcPts val="0"/>
                        </a:spcBef>
                        <a:spcAft>
                          <a:spcPts val="0"/>
                        </a:spcAft>
                      </a:pPr>
                      <a:endParaRPr lang="en-US" sz="2400" b="0" dirty="0">
                        <a:effectLst/>
                        <a:latin typeface="Gotham Medium" pitchFamily="50" charset="0"/>
                        <a:ea typeface="Calibri" panose="020F0502020204030204" pitchFamily="34" charset="0"/>
                        <a:cs typeface="Gotham Medium" pitchFamily="50"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7511317"/>
                  </a:ext>
                </a:extLst>
              </a:tr>
              <a:tr h="685800">
                <a:tc>
                  <a:txBody>
                    <a:bodyPr/>
                    <a:lstStyle/>
                    <a:p>
                      <a:pPr marL="0" marR="0" algn="ctr">
                        <a:spcBef>
                          <a:spcPts val="0"/>
                        </a:spcBef>
                        <a:spcAft>
                          <a:spcPts val="0"/>
                        </a:spcAft>
                      </a:pPr>
                      <a:endParaRPr lang="en-US" sz="2400" b="0" dirty="0">
                        <a:effectLst/>
                        <a:latin typeface="Gotham Medium" pitchFamily="50" charset="0"/>
                        <a:ea typeface="Calibri" panose="020F0502020204030204" pitchFamily="34" charset="0"/>
                        <a:cs typeface="Gotham Medium" pitchFamily="50"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865969"/>
                  </a:ext>
                </a:extLst>
              </a:tr>
              <a:tr h="685800">
                <a:tc>
                  <a:txBody>
                    <a:bodyPr/>
                    <a:lstStyle/>
                    <a:p>
                      <a:pPr marL="0" marR="0" algn="ctr">
                        <a:spcBef>
                          <a:spcPts val="0"/>
                        </a:spcBef>
                        <a:spcAft>
                          <a:spcPts val="0"/>
                        </a:spcAft>
                      </a:pPr>
                      <a:endParaRPr lang="en-US" sz="2400" b="0" dirty="0">
                        <a:effectLst/>
                        <a:latin typeface="Gotham Medium" pitchFamily="50" charset="0"/>
                        <a:ea typeface="Calibri" panose="020F0502020204030204" pitchFamily="34" charset="0"/>
                        <a:cs typeface="Gotham Medium" pitchFamily="50"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5137662"/>
                  </a:ext>
                </a:extLst>
              </a:tr>
            </a:tbl>
          </a:graphicData>
        </a:graphic>
      </p:graphicFrame>
      <p:sp>
        <p:nvSpPr>
          <p:cNvPr id="2" name="Title 1">
            <a:extLst>
              <a:ext uri="{FF2B5EF4-FFF2-40B4-BE49-F238E27FC236}">
                <a16:creationId xmlns:a16="http://schemas.microsoft.com/office/drawing/2014/main" id="{DCEF9BEE-7DBF-4499-9052-81ABED82230C}"/>
              </a:ext>
            </a:extLst>
          </p:cNvPr>
          <p:cNvSpPr>
            <a:spLocks noGrp="1"/>
          </p:cNvSpPr>
          <p:nvPr>
            <p:ph type="title" hasCustomPrompt="1"/>
          </p:nvPr>
        </p:nvSpPr>
        <p:spPr>
          <a:xfrm>
            <a:off x="1524000" y="345596"/>
            <a:ext cx="9144000" cy="914400"/>
          </a:xfrm>
          <a:solidFill>
            <a:schemeClr val="tx1"/>
          </a:solidFill>
          <a:ln w="57150">
            <a:solidFill>
              <a:schemeClr val="bg2"/>
            </a:solidFill>
          </a:ln>
        </p:spPr>
        <p:txBody>
          <a:bodyPr anchor="ctr"/>
          <a:lstStyle>
            <a:lvl1pPr algn="ctr">
              <a:defRPr>
                <a:solidFill>
                  <a:schemeClr val="bg1"/>
                </a:solidFill>
              </a:defRPr>
            </a:lvl1pPr>
          </a:lstStyle>
          <a:p>
            <a:r>
              <a:rPr lang="en-US" dirty="0"/>
              <a:t>SLIDE TITLE</a:t>
            </a:r>
          </a:p>
        </p:txBody>
      </p:sp>
      <p:graphicFrame>
        <p:nvGraphicFramePr>
          <p:cNvPr id="4" name="Table 3">
            <a:extLst>
              <a:ext uri="{FF2B5EF4-FFF2-40B4-BE49-F238E27FC236}">
                <a16:creationId xmlns:a16="http://schemas.microsoft.com/office/drawing/2014/main" id="{D3D50B41-8566-4D50-AFA1-77E165625671}"/>
              </a:ext>
            </a:extLst>
          </p:cNvPr>
          <p:cNvGraphicFramePr>
            <a:graphicFrameLocks noGrp="1"/>
          </p:cNvGraphicFramePr>
          <p:nvPr userDrawn="1">
            <p:extLst>
              <p:ext uri="{D42A27DB-BD31-4B8C-83A1-F6EECF244321}">
                <p14:modId xmlns:p14="http://schemas.microsoft.com/office/powerpoint/2010/main" val="2859415246"/>
              </p:ext>
            </p:extLst>
          </p:nvPr>
        </p:nvGraphicFramePr>
        <p:xfrm>
          <a:off x="605118" y="1492626"/>
          <a:ext cx="4572000" cy="4800600"/>
        </p:xfrm>
        <a:graphic>
          <a:graphicData uri="http://schemas.openxmlformats.org/drawingml/2006/table">
            <a:tbl>
              <a:tblPr firstRow="1" firstCol="1" bandRow="1">
                <a:tableStyleId>{69012ECD-51FC-41F1-AA8D-1B2483CD663E}</a:tableStyleId>
              </a:tblPr>
              <a:tblGrid>
                <a:gridCol w="4572000">
                  <a:extLst>
                    <a:ext uri="{9D8B030D-6E8A-4147-A177-3AD203B41FA5}">
                      <a16:colId xmlns:a16="http://schemas.microsoft.com/office/drawing/2014/main" val="218442483"/>
                    </a:ext>
                  </a:extLst>
                </a:gridCol>
              </a:tblGrid>
              <a:tr h="685800">
                <a:tc>
                  <a:txBody>
                    <a:bodyPr/>
                    <a:lstStyle/>
                    <a:p>
                      <a:pPr marL="0" marR="0" algn="ctr">
                        <a:spcBef>
                          <a:spcPts val="0"/>
                        </a:spcBef>
                        <a:spcAft>
                          <a:spcPts val="0"/>
                        </a:spcAft>
                      </a:pPr>
                      <a:endParaRPr lang="en-US" sz="2800" dirty="0">
                        <a:solidFill>
                          <a:schemeClr val="tx1"/>
                        </a:solidFill>
                        <a:effectLst/>
                        <a:latin typeface="Gotham Medium" pitchFamily="50" charset="0"/>
                        <a:ea typeface="Calibri" panose="020F0502020204030204" pitchFamily="34" charset="0"/>
                        <a:cs typeface="Gotham Medium" pitchFamily="50"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6D922"/>
                    </a:solidFill>
                  </a:tcPr>
                </a:tc>
                <a:extLst>
                  <a:ext uri="{0D108BD9-81ED-4DB2-BD59-A6C34878D82A}">
                    <a16:rowId xmlns:a16="http://schemas.microsoft.com/office/drawing/2014/main" val="3581275488"/>
                  </a:ext>
                </a:extLst>
              </a:tr>
              <a:tr h="685800">
                <a:tc>
                  <a:txBody>
                    <a:bodyPr/>
                    <a:lstStyle/>
                    <a:p>
                      <a:pPr marL="0" marR="0" algn="ctr">
                        <a:spcBef>
                          <a:spcPts val="0"/>
                        </a:spcBef>
                        <a:spcAft>
                          <a:spcPts val="0"/>
                        </a:spcAft>
                      </a:pPr>
                      <a:endParaRPr lang="en-US" sz="2400" b="0" dirty="0">
                        <a:effectLst/>
                        <a:latin typeface="Gotham Medium" pitchFamily="50" charset="0"/>
                        <a:ea typeface="Calibri" panose="020F0502020204030204" pitchFamily="34" charset="0"/>
                        <a:cs typeface="Gotham Medium" pitchFamily="50"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9537526"/>
                  </a:ext>
                </a:extLst>
              </a:tr>
              <a:tr h="685800">
                <a:tc>
                  <a:txBody>
                    <a:bodyPr/>
                    <a:lstStyle/>
                    <a:p>
                      <a:pPr marL="0" marR="0" algn="ctr">
                        <a:spcBef>
                          <a:spcPts val="0"/>
                        </a:spcBef>
                        <a:spcAft>
                          <a:spcPts val="0"/>
                        </a:spcAft>
                      </a:pPr>
                      <a:endParaRPr lang="en-US" sz="2400" b="0" dirty="0">
                        <a:effectLst/>
                        <a:latin typeface="Gotham Medium" pitchFamily="50" charset="0"/>
                        <a:ea typeface="Calibri" panose="020F0502020204030204" pitchFamily="34" charset="0"/>
                        <a:cs typeface="Gotham Medium" pitchFamily="50"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4654476"/>
                  </a:ext>
                </a:extLst>
              </a:tr>
              <a:tr h="685800">
                <a:tc>
                  <a:txBody>
                    <a:bodyPr/>
                    <a:lstStyle/>
                    <a:p>
                      <a:pPr marL="0" marR="0" algn="ctr">
                        <a:spcBef>
                          <a:spcPts val="0"/>
                        </a:spcBef>
                        <a:spcAft>
                          <a:spcPts val="0"/>
                        </a:spcAft>
                      </a:pPr>
                      <a:endParaRPr lang="en-US" sz="2400" b="0" dirty="0">
                        <a:effectLst/>
                        <a:latin typeface="Gotham Medium" pitchFamily="50" charset="0"/>
                        <a:ea typeface="Calibri" panose="020F0502020204030204" pitchFamily="34" charset="0"/>
                        <a:cs typeface="Gotham Medium" pitchFamily="50"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56092118"/>
                  </a:ext>
                </a:extLst>
              </a:tr>
              <a:tr h="685800">
                <a:tc>
                  <a:txBody>
                    <a:bodyPr/>
                    <a:lstStyle/>
                    <a:p>
                      <a:pPr marL="0" marR="0" algn="ctr">
                        <a:spcBef>
                          <a:spcPts val="0"/>
                        </a:spcBef>
                        <a:spcAft>
                          <a:spcPts val="0"/>
                        </a:spcAft>
                      </a:pPr>
                      <a:endParaRPr lang="en-US" sz="2400" b="0" dirty="0">
                        <a:effectLst/>
                        <a:latin typeface="Gotham Medium" pitchFamily="50" charset="0"/>
                        <a:ea typeface="Calibri" panose="020F0502020204030204" pitchFamily="34" charset="0"/>
                        <a:cs typeface="Gotham Medium" pitchFamily="50"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7511317"/>
                  </a:ext>
                </a:extLst>
              </a:tr>
              <a:tr h="685800">
                <a:tc>
                  <a:txBody>
                    <a:bodyPr/>
                    <a:lstStyle/>
                    <a:p>
                      <a:pPr marL="0" marR="0" algn="ctr">
                        <a:spcBef>
                          <a:spcPts val="0"/>
                        </a:spcBef>
                        <a:spcAft>
                          <a:spcPts val="0"/>
                        </a:spcAft>
                      </a:pPr>
                      <a:endParaRPr lang="en-US" sz="2400" b="0" dirty="0">
                        <a:effectLst/>
                        <a:latin typeface="Gotham Medium" pitchFamily="50" charset="0"/>
                        <a:ea typeface="Calibri" panose="020F0502020204030204" pitchFamily="34" charset="0"/>
                        <a:cs typeface="Gotham Medium" pitchFamily="50"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865969"/>
                  </a:ext>
                </a:extLst>
              </a:tr>
              <a:tr h="685800">
                <a:tc>
                  <a:txBody>
                    <a:bodyPr/>
                    <a:lstStyle/>
                    <a:p>
                      <a:pPr marL="0" marR="0" algn="ctr">
                        <a:spcBef>
                          <a:spcPts val="0"/>
                        </a:spcBef>
                        <a:spcAft>
                          <a:spcPts val="0"/>
                        </a:spcAft>
                      </a:pPr>
                      <a:endParaRPr lang="en-US" sz="2400" b="0" dirty="0">
                        <a:effectLst/>
                        <a:latin typeface="Gotham Medium" pitchFamily="50" charset="0"/>
                        <a:ea typeface="Calibri" panose="020F0502020204030204" pitchFamily="34" charset="0"/>
                        <a:cs typeface="Gotham Medium" pitchFamily="50"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5137662"/>
                  </a:ext>
                </a:extLst>
              </a:tr>
            </a:tbl>
          </a:graphicData>
        </a:graphic>
      </p:graphicFrame>
      <p:sp>
        <p:nvSpPr>
          <p:cNvPr id="5" name="Text Placeholder 3">
            <a:extLst>
              <a:ext uri="{FF2B5EF4-FFF2-40B4-BE49-F238E27FC236}">
                <a16:creationId xmlns:a16="http://schemas.microsoft.com/office/drawing/2014/main" id="{EA64DF50-1942-4D1A-9A13-3DEFBD740940}"/>
              </a:ext>
            </a:extLst>
          </p:cNvPr>
          <p:cNvSpPr>
            <a:spLocks noGrp="1"/>
          </p:cNvSpPr>
          <p:nvPr>
            <p:ph type="body" sz="quarter" idx="14" hasCustomPrompt="1"/>
          </p:nvPr>
        </p:nvSpPr>
        <p:spPr>
          <a:xfrm>
            <a:off x="833718" y="1614680"/>
            <a:ext cx="4114800" cy="457200"/>
          </a:xfrm>
        </p:spPr>
        <p:txBody>
          <a:bodyPr/>
          <a:lstStyle>
            <a:lvl1pPr algn="ctr">
              <a:defRPr/>
            </a:lvl1pPr>
          </a:lstStyle>
          <a:p>
            <a:pPr lvl="0"/>
            <a:r>
              <a:rPr lang="en-US" dirty="0"/>
              <a:t>Chart Title</a:t>
            </a:r>
          </a:p>
        </p:txBody>
      </p:sp>
      <p:sp>
        <p:nvSpPr>
          <p:cNvPr id="8" name="Text Placeholder 3">
            <a:extLst>
              <a:ext uri="{FF2B5EF4-FFF2-40B4-BE49-F238E27FC236}">
                <a16:creationId xmlns:a16="http://schemas.microsoft.com/office/drawing/2014/main" id="{BDD0CDA2-659D-4320-BFB9-6D66C7D45C96}"/>
              </a:ext>
            </a:extLst>
          </p:cNvPr>
          <p:cNvSpPr>
            <a:spLocks noGrp="1"/>
          </p:cNvSpPr>
          <p:nvPr>
            <p:ph type="body" sz="quarter" idx="16"/>
          </p:nvPr>
        </p:nvSpPr>
        <p:spPr>
          <a:xfrm>
            <a:off x="830670" y="2303884"/>
            <a:ext cx="4114800" cy="457200"/>
          </a:xfrm>
        </p:spPr>
        <p:txBody>
          <a:bodyPr/>
          <a:lstStyle>
            <a:lvl1pPr algn="ctr">
              <a:defRPr/>
            </a:lvl1pPr>
          </a:lstStyle>
          <a:p>
            <a:pPr lvl="0"/>
            <a:endParaRPr lang="en-US" dirty="0"/>
          </a:p>
        </p:txBody>
      </p:sp>
      <p:sp>
        <p:nvSpPr>
          <p:cNvPr id="9" name="Text Placeholder 3">
            <a:extLst>
              <a:ext uri="{FF2B5EF4-FFF2-40B4-BE49-F238E27FC236}">
                <a16:creationId xmlns:a16="http://schemas.microsoft.com/office/drawing/2014/main" id="{8642DA1D-9169-4FB5-ACA7-1AE6A94454BB}"/>
              </a:ext>
            </a:extLst>
          </p:cNvPr>
          <p:cNvSpPr>
            <a:spLocks noGrp="1"/>
          </p:cNvSpPr>
          <p:nvPr>
            <p:ph type="body" sz="quarter" idx="17"/>
          </p:nvPr>
        </p:nvSpPr>
        <p:spPr>
          <a:xfrm>
            <a:off x="830670" y="2993088"/>
            <a:ext cx="4114800" cy="457200"/>
          </a:xfrm>
        </p:spPr>
        <p:txBody>
          <a:bodyPr/>
          <a:lstStyle>
            <a:lvl1pPr algn="ctr">
              <a:defRPr/>
            </a:lvl1pPr>
          </a:lstStyle>
          <a:p>
            <a:pPr lvl="0"/>
            <a:endParaRPr lang="en-US" dirty="0"/>
          </a:p>
        </p:txBody>
      </p:sp>
      <p:sp>
        <p:nvSpPr>
          <p:cNvPr id="10" name="Text Placeholder 3">
            <a:extLst>
              <a:ext uri="{FF2B5EF4-FFF2-40B4-BE49-F238E27FC236}">
                <a16:creationId xmlns:a16="http://schemas.microsoft.com/office/drawing/2014/main" id="{8F196146-B020-4C03-B233-346BBA433C7C}"/>
              </a:ext>
            </a:extLst>
          </p:cNvPr>
          <p:cNvSpPr>
            <a:spLocks noGrp="1"/>
          </p:cNvSpPr>
          <p:nvPr>
            <p:ph type="body" sz="quarter" idx="18"/>
          </p:nvPr>
        </p:nvSpPr>
        <p:spPr>
          <a:xfrm>
            <a:off x="830670" y="3682292"/>
            <a:ext cx="4114800" cy="457200"/>
          </a:xfrm>
        </p:spPr>
        <p:txBody>
          <a:bodyPr/>
          <a:lstStyle>
            <a:lvl1pPr algn="ctr">
              <a:defRPr/>
            </a:lvl1pPr>
          </a:lstStyle>
          <a:p>
            <a:pPr lvl="0"/>
            <a:endParaRPr lang="en-US" dirty="0"/>
          </a:p>
        </p:txBody>
      </p:sp>
      <p:sp>
        <p:nvSpPr>
          <p:cNvPr id="11" name="Text Placeholder 3">
            <a:extLst>
              <a:ext uri="{FF2B5EF4-FFF2-40B4-BE49-F238E27FC236}">
                <a16:creationId xmlns:a16="http://schemas.microsoft.com/office/drawing/2014/main" id="{1128EB91-80F1-4AD7-A377-56C325B319C3}"/>
              </a:ext>
            </a:extLst>
          </p:cNvPr>
          <p:cNvSpPr>
            <a:spLocks noGrp="1"/>
          </p:cNvSpPr>
          <p:nvPr>
            <p:ph type="body" sz="quarter" idx="19"/>
          </p:nvPr>
        </p:nvSpPr>
        <p:spPr>
          <a:xfrm>
            <a:off x="830670" y="4371496"/>
            <a:ext cx="4114800" cy="457200"/>
          </a:xfrm>
        </p:spPr>
        <p:txBody>
          <a:bodyPr/>
          <a:lstStyle>
            <a:lvl1pPr algn="ctr">
              <a:defRPr/>
            </a:lvl1pPr>
          </a:lstStyle>
          <a:p>
            <a:pPr lvl="0"/>
            <a:endParaRPr lang="en-US" dirty="0"/>
          </a:p>
        </p:txBody>
      </p:sp>
      <p:sp>
        <p:nvSpPr>
          <p:cNvPr id="12" name="Text Placeholder 3">
            <a:extLst>
              <a:ext uri="{FF2B5EF4-FFF2-40B4-BE49-F238E27FC236}">
                <a16:creationId xmlns:a16="http://schemas.microsoft.com/office/drawing/2014/main" id="{0EA7EB0E-8F16-430E-A947-7C09E26D5869}"/>
              </a:ext>
            </a:extLst>
          </p:cNvPr>
          <p:cNvSpPr>
            <a:spLocks noGrp="1"/>
          </p:cNvSpPr>
          <p:nvPr>
            <p:ph type="body" sz="quarter" idx="20"/>
          </p:nvPr>
        </p:nvSpPr>
        <p:spPr>
          <a:xfrm>
            <a:off x="830670" y="5060700"/>
            <a:ext cx="4114800" cy="457200"/>
          </a:xfrm>
        </p:spPr>
        <p:txBody>
          <a:bodyPr/>
          <a:lstStyle>
            <a:lvl1pPr algn="ctr">
              <a:defRPr/>
            </a:lvl1pPr>
          </a:lstStyle>
          <a:p>
            <a:pPr lvl="0"/>
            <a:endParaRPr lang="en-US" dirty="0"/>
          </a:p>
        </p:txBody>
      </p:sp>
      <p:sp>
        <p:nvSpPr>
          <p:cNvPr id="13" name="Text Placeholder 3">
            <a:extLst>
              <a:ext uri="{FF2B5EF4-FFF2-40B4-BE49-F238E27FC236}">
                <a16:creationId xmlns:a16="http://schemas.microsoft.com/office/drawing/2014/main" id="{119EFDC4-3038-41AD-9883-B87959119955}"/>
              </a:ext>
            </a:extLst>
          </p:cNvPr>
          <p:cNvSpPr>
            <a:spLocks noGrp="1"/>
          </p:cNvSpPr>
          <p:nvPr>
            <p:ph type="body" sz="quarter" idx="21"/>
          </p:nvPr>
        </p:nvSpPr>
        <p:spPr>
          <a:xfrm>
            <a:off x="830670" y="5749904"/>
            <a:ext cx="4114800" cy="457200"/>
          </a:xfrm>
        </p:spPr>
        <p:txBody>
          <a:bodyPr/>
          <a:lstStyle>
            <a:lvl1pPr algn="ctr">
              <a:defRPr/>
            </a:lvl1pPr>
          </a:lstStyle>
          <a:p>
            <a:pPr lvl="0"/>
            <a:endParaRPr lang="en-US" dirty="0"/>
          </a:p>
        </p:txBody>
      </p:sp>
      <p:sp>
        <p:nvSpPr>
          <p:cNvPr id="22" name="Text Placeholder 3">
            <a:extLst>
              <a:ext uri="{FF2B5EF4-FFF2-40B4-BE49-F238E27FC236}">
                <a16:creationId xmlns:a16="http://schemas.microsoft.com/office/drawing/2014/main" id="{93F2DA1A-58F9-4032-B12B-CC8733881191}"/>
              </a:ext>
            </a:extLst>
          </p:cNvPr>
          <p:cNvSpPr>
            <a:spLocks noGrp="1"/>
          </p:cNvSpPr>
          <p:nvPr>
            <p:ph type="body" sz="quarter" idx="22" hasCustomPrompt="1"/>
          </p:nvPr>
        </p:nvSpPr>
        <p:spPr>
          <a:xfrm>
            <a:off x="7243482" y="1614680"/>
            <a:ext cx="4114800" cy="457200"/>
          </a:xfrm>
        </p:spPr>
        <p:txBody>
          <a:bodyPr/>
          <a:lstStyle>
            <a:lvl1pPr algn="ctr">
              <a:defRPr/>
            </a:lvl1pPr>
          </a:lstStyle>
          <a:p>
            <a:pPr lvl="0"/>
            <a:r>
              <a:rPr lang="en-US" dirty="0"/>
              <a:t>Chart Title</a:t>
            </a:r>
          </a:p>
        </p:txBody>
      </p:sp>
      <p:sp>
        <p:nvSpPr>
          <p:cNvPr id="23" name="Text Placeholder 3">
            <a:extLst>
              <a:ext uri="{FF2B5EF4-FFF2-40B4-BE49-F238E27FC236}">
                <a16:creationId xmlns:a16="http://schemas.microsoft.com/office/drawing/2014/main" id="{7DCBBCB5-5987-46F8-B977-3D4DA939D62A}"/>
              </a:ext>
            </a:extLst>
          </p:cNvPr>
          <p:cNvSpPr>
            <a:spLocks noGrp="1"/>
          </p:cNvSpPr>
          <p:nvPr>
            <p:ph type="body" sz="quarter" idx="23"/>
          </p:nvPr>
        </p:nvSpPr>
        <p:spPr>
          <a:xfrm>
            <a:off x="7240434" y="2303884"/>
            <a:ext cx="4114800" cy="457200"/>
          </a:xfrm>
        </p:spPr>
        <p:txBody>
          <a:bodyPr/>
          <a:lstStyle>
            <a:lvl1pPr algn="ctr">
              <a:defRPr/>
            </a:lvl1pPr>
          </a:lstStyle>
          <a:p>
            <a:pPr lvl="0"/>
            <a:endParaRPr lang="en-US" dirty="0"/>
          </a:p>
        </p:txBody>
      </p:sp>
      <p:sp>
        <p:nvSpPr>
          <p:cNvPr id="24" name="Text Placeholder 3">
            <a:extLst>
              <a:ext uri="{FF2B5EF4-FFF2-40B4-BE49-F238E27FC236}">
                <a16:creationId xmlns:a16="http://schemas.microsoft.com/office/drawing/2014/main" id="{269D82E6-5F0A-4537-B840-3E8293BC1439}"/>
              </a:ext>
            </a:extLst>
          </p:cNvPr>
          <p:cNvSpPr>
            <a:spLocks noGrp="1"/>
          </p:cNvSpPr>
          <p:nvPr>
            <p:ph type="body" sz="quarter" idx="24"/>
          </p:nvPr>
        </p:nvSpPr>
        <p:spPr>
          <a:xfrm>
            <a:off x="7240434" y="2993088"/>
            <a:ext cx="4114800" cy="457200"/>
          </a:xfrm>
        </p:spPr>
        <p:txBody>
          <a:bodyPr/>
          <a:lstStyle>
            <a:lvl1pPr algn="ctr">
              <a:defRPr/>
            </a:lvl1pPr>
          </a:lstStyle>
          <a:p>
            <a:pPr lvl="0"/>
            <a:endParaRPr lang="en-US" dirty="0"/>
          </a:p>
        </p:txBody>
      </p:sp>
      <p:sp>
        <p:nvSpPr>
          <p:cNvPr id="25" name="Text Placeholder 3">
            <a:extLst>
              <a:ext uri="{FF2B5EF4-FFF2-40B4-BE49-F238E27FC236}">
                <a16:creationId xmlns:a16="http://schemas.microsoft.com/office/drawing/2014/main" id="{96CE96E8-51F5-4126-B10B-7A8A32E707EF}"/>
              </a:ext>
            </a:extLst>
          </p:cNvPr>
          <p:cNvSpPr>
            <a:spLocks noGrp="1"/>
          </p:cNvSpPr>
          <p:nvPr>
            <p:ph type="body" sz="quarter" idx="25"/>
          </p:nvPr>
        </p:nvSpPr>
        <p:spPr>
          <a:xfrm>
            <a:off x="7240434" y="3682292"/>
            <a:ext cx="4114800" cy="457200"/>
          </a:xfrm>
        </p:spPr>
        <p:txBody>
          <a:bodyPr/>
          <a:lstStyle>
            <a:lvl1pPr algn="ctr">
              <a:defRPr/>
            </a:lvl1pPr>
          </a:lstStyle>
          <a:p>
            <a:pPr lvl="0"/>
            <a:endParaRPr lang="en-US" dirty="0"/>
          </a:p>
        </p:txBody>
      </p:sp>
      <p:sp>
        <p:nvSpPr>
          <p:cNvPr id="26" name="Text Placeholder 3">
            <a:extLst>
              <a:ext uri="{FF2B5EF4-FFF2-40B4-BE49-F238E27FC236}">
                <a16:creationId xmlns:a16="http://schemas.microsoft.com/office/drawing/2014/main" id="{3FE6DEA2-3AB9-4B9C-95B2-CA7C5C088B72}"/>
              </a:ext>
            </a:extLst>
          </p:cNvPr>
          <p:cNvSpPr>
            <a:spLocks noGrp="1"/>
          </p:cNvSpPr>
          <p:nvPr>
            <p:ph type="body" sz="quarter" idx="26"/>
          </p:nvPr>
        </p:nvSpPr>
        <p:spPr>
          <a:xfrm>
            <a:off x="7240434" y="4371496"/>
            <a:ext cx="4114800" cy="457200"/>
          </a:xfrm>
        </p:spPr>
        <p:txBody>
          <a:bodyPr/>
          <a:lstStyle>
            <a:lvl1pPr algn="ctr">
              <a:defRPr/>
            </a:lvl1pPr>
          </a:lstStyle>
          <a:p>
            <a:pPr lvl="0"/>
            <a:endParaRPr lang="en-US" dirty="0"/>
          </a:p>
        </p:txBody>
      </p:sp>
      <p:sp>
        <p:nvSpPr>
          <p:cNvPr id="27" name="Text Placeholder 3">
            <a:extLst>
              <a:ext uri="{FF2B5EF4-FFF2-40B4-BE49-F238E27FC236}">
                <a16:creationId xmlns:a16="http://schemas.microsoft.com/office/drawing/2014/main" id="{1B14ED91-E529-46B0-98A8-640255BC153C}"/>
              </a:ext>
            </a:extLst>
          </p:cNvPr>
          <p:cNvSpPr>
            <a:spLocks noGrp="1"/>
          </p:cNvSpPr>
          <p:nvPr>
            <p:ph type="body" sz="quarter" idx="27"/>
          </p:nvPr>
        </p:nvSpPr>
        <p:spPr>
          <a:xfrm>
            <a:off x="7240434" y="5060700"/>
            <a:ext cx="4114800" cy="457200"/>
          </a:xfrm>
        </p:spPr>
        <p:txBody>
          <a:bodyPr/>
          <a:lstStyle>
            <a:lvl1pPr algn="ctr">
              <a:defRPr/>
            </a:lvl1pPr>
          </a:lstStyle>
          <a:p>
            <a:pPr lvl="0"/>
            <a:endParaRPr lang="en-US" dirty="0"/>
          </a:p>
        </p:txBody>
      </p:sp>
      <p:sp>
        <p:nvSpPr>
          <p:cNvPr id="28" name="Text Placeholder 3">
            <a:extLst>
              <a:ext uri="{FF2B5EF4-FFF2-40B4-BE49-F238E27FC236}">
                <a16:creationId xmlns:a16="http://schemas.microsoft.com/office/drawing/2014/main" id="{B45497EA-5057-451C-9EF4-57B5326C65F1}"/>
              </a:ext>
            </a:extLst>
          </p:cNvPr>
          <p:cNvSpPr>
            <a:spLocks noGrp="1"/>
          </p:cNvSpPr>
          <p:nvPr>
            <p:ph type="body" sz="quarter" idx="28"/>
          </p:nvPr>
        </p:nvSpPr>
        <p:spPr>
          <a:xfrm>
            <a:off x="7240434" y="5749904"/>
            <a:ext cx="4114800" cy="457200"/>
          </a:xfrm>
        </p:spPr>
        <p:txBody>
          <a:bodyPr/>
          <a:lstStyle>
            <a:lvl1pPr algn="ctr">
              <a:defRPr/>
            </a:lvl1pPr>
          </a:lstStyle>
          <a:p>
            <a:pPr lvl="0"/>
            <a:endParaRPr lang="en-US" dirty="0"/>
          </a:p>
        </p:txBody>
      </p:sp>
    </p:spTree>
    <p:extLst>
      <p:ext uri="{BB962C8B-B14F-4D97-AF65-F5344CB8AC3E}">
        <p14:creationId xmlns:p14="http://schemas.microsoft.com/office/powerpoint/2010/main" val="109999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ig Ideas">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F9BEE-7DBF-4499-9052-81ABED82230C}"/>
              </a:ext>
            </a:extLst>
          </p:cNvPr>
          <p:cNvSpPr>
            <a:spLocks noGrp="1"/>
          </p:cNvSpPr>
          <p:nvPr>
            <p:ph type="title" hasCustomPrompt="1"/>
          </p:nvPr>
        </p:nvSpPr>
        <p:spPr>
          <a:xfrm>
            <a:off x="1524000" y="320544"/>
            <a:ext cx="9144000" cy="914400"/>
          </a:xfrm>
          <a:solidFill>
            <a:schemeClr val="tx1"/>
          </a:solidFill>
          <a:ln w="57150">
            <a:solidFill>
              <a:schemeClr val="bg2"/>
            </a:solidFill>
          </a:ln>
        </p:spPr>
        <p:txBody>
          <a:bodyPr anchor="ctr"/>
          <a:lstStyle>
            <a:lvl1pPr algn="ctr">
              <a:defRPr>
                <a:solidFill>
                  <a:schemeClr val="bg1"/>
                </a:solidFill>
              </a:defRPr>
            </a:lvl1pPr>
          </a:lstStyle>
          <a:p>
            <a:r>
              <a:rPr lang="en-US" dirty="0"/>
              <a:t>SLIDE TITLE</a:t>
            </a:r>
          </a:p>
        </p:txBody>
      </p:sp>
      <p:sp>
        <p:nvSpPr>
          <p:cNvPr id="4" name="Text Placeholder 3">
            <a:extLst>
              <a:ext uri="{FF2B5EF4-FFF2-40B4-BE49-F238E27FC236}">
                <a16:creationId xmlns:a16="http://schemas.microsoft.com/office/drawing/2014/main" id="{9D326FA0-F057-4230-AC43-2E00731FD170}"/>
              </a:ext>
            </a:extLst>
          </p:cNvPr>
          <p:cNvSpPr>
            <a:spLocks noGrp="1"/>
          </p:cNvSpPr>
          <p:nvPr>
            <p:ph type="body" sz="quarter" idx="10" hasCustomPrompt="1"/>
          </p:nvPr>
        </p:nvSpPr>
        <p:spPr>
          <a:xfrm>
            <a:off x="619125" y="1808163"/>
            <a:ext cx="4572000" cy="914400"/>
          </a:xfrm>
          <a:solidFill>
            <a:schemeClr val="tx1"/>
          </a:solidFill>
          <a:ln w="66675" cmpd="thickThin">
            <a:solidFill>
              <a:schemeClr val="bg1"/>
            </a:solidFill>
          </a:ln>
        </p:spPr>
        <p:txBody>
          <a:bodyPr anchor="ctr">
            <a:normAutofit/>
          </a:bodyPr>
          <a:lstStyle>
            <a:lvl1pPr marL="0" indent="0">
              <a:buNone/>
              <a:defRPr sz="3200">
                <a:latin typeface="Gotham Medium" pitchFamily="50" charset="0"/>
                <a:cs typeface="Gotham Medium" pitchFamily="50" charset="0"/>
              </a:defRPr>
            </a:lvl1pPr>
            <a:lvl2pPr marL="201168" indent="0">
              <a:buNone/>
              <a:defRPr sz="3600">
                <a:solidFill>
                  <a:schemeClr val="bg1"/>
                </a:solidFill>
              </a:defRPr>
            </a:lvl2pPr>
          </a:lstStyle>
          <a:p>
            <a:pPr lvl="1"/>
            <a:r>
              <a:rPr lang="en-US" dirty="0"/>
              <a:t>Insert Text Here</a:t>
            </a:r>
          </a:p>
        </p:txBody>
      </p:sp>
      <p:sp>
        <p:nvSpPr>
          <p:cNvPr id="11" name="Text Placeholder 3">
            <a:extLst>
              <a:ext uri="{FF2B5EF4-FFF2-40B4-BE49-F238E27FC236}">
                <a16:creationId xmlns:a16="http://schemas.microsoft.com/office/drawing/2014/main" id="{2EECED39-3609-44FD-BDC2-EDE9989F4BB5}"/>
              </a:ext>
            </a:extLst>
          </p:cNvPr>
          <p:cNvSpPr>
            <a:spLocks noGrp="1"/>
          </p:cNvSpPr>
          <p:nvPr>
            <p:ph type="body" sz="quarter" idx="11" hasCustomPrompt="1"/>
          </p:nvPr>
        </p:nvSpPr>
        <p:spPr>
          <a:xfrm>
            <a:off x="609600" y="3295782"/>
            <a:ext cx="4572000" cy="914400"/>
          </a:xfrm>
          <a:solidFill>
            <a:schemeClr val="tx1"/>
          </a:solidFill>
          <a:ln w="66675" cmpd="thickThin">
            <a:solidFill>
              <a:schemeClr val="bg1"/>
            </a:solidFill>
          </a:ln>
        </p:spPr>
        <p:txBody>
          <a:bodyPr anchor="ctr">
            <a:normAutofit/>
          </a:bodyPr>
          <a:lstStyle>
            <a:lvl1pPr marL="0" indent="0">
              <a:buNone/>
              <a:defRPr sz="3200">
                <a:latin typeface="Gotham Medium" pitchFamily="50" charset="0"/>
                <a:cs typeface="Gotham Medium" pitchFamily="50" charset="0"/>
              </a:defRPr>
            </a:lvl1pPr>
            <a:lvl2pPr marL="201168" indent="0">
              <a:buNone/>
              <a:defRPr sz="3600">
                <a:solidFill>
                  <a:schemeClr val="bg1"/>
                </a:solidFill>
              </a:defRPr>
            </a:lvl2pPr>
          </a:lstStyle>
          <a:p>
            <a:pPr lvl="1"/>
            <a:r>
              <a:rPr lang="en-US" dirty="0"/>
              <a:t>Insert Text Here</a:t>
            </a:r>
          </a:p>
        </p:txBody>
      </p:sp>
      <p:sp>
        <p:nvSpPr>
          <p:cNvPr id="12" name="Text Placeholder 3">
            <a:extLst>
              <a:ext uri="{FF2B5EF4-FFF2-40B4-BE49-F238E27FC236}">
                <a16:creationId xmlns:a16="http://schemas.microsoft.com/office/drawing/2014/main" id="{63199B71-EE75-466A-B361-115078813B0C}"/>
              </a:ext>
            </a:extLst>
          </p:cNvPr>
          <p:cNvSpPr>
            <a:spLocks noGrp="1"/>
          </p:cNvSpPr>
          <p:nvPr>
            <p:ph type="body" sz="quarter" idx="12" hasCustomPrompt="1"/>
          </p:nvPr>
        </p:nvSpPr>
        <p:spPr>
          <a:xfrm>
            <a:off x="7000877" y="1808163"/>
            <a:ext cx="4572000" cy="914400"/>
          </a:xfrm>
          <a:solidFill>
            <a:schemeClr val="tx1"/>
          </a:solidFill>
          <a:ln w="66675" cmpd="thickThin">
            <a:solidFill>
              <a:schemeClr val="bg1"/>
            </a:solidFill>
          </a:ln>
        </p:spPr>
        <p:txBody>
          <a:bodyPr anchor="ctr">
            <a:normAutofit/>
          </a:bodyPr>
          <a:lstStyle>
            <a:lvl1pPr marL="0" indent="0">
              <a:buNone/>
              <a:defRPr sz="3200">
                <a:latin typeface="Gotham Medium" pitchFamily="50" charset="0"/>
                <a:cs typeface="Gotham Medium" pitchFamily="50" charset="0"/>
              </a:defRPr>
            </a:lvl1pPr>
            <a:lvl2pPr marL="201168" indent="0">
              <a:buNone/>
              <a:defRPr sz="3600">
                <a:solidFill>
                  <a:schemeClr val="bg1"/>
                </a:solidFill>
              </a:defRPr>
            </a:lvl2pPr>
          </a:lstStyle>
          <a:p>
            <a:pPr lvl="1"/>
            <a:r>
              <a:rPr lang="en-US" dirty="0"/>
              <a:t>Insert Text Here</a:t>
            </a:r>
          </a:p>
        </p:txBody>
      </p:sp>
      <p:sp>
        <p:nvSpPr>
          <p:cNvPr id="15" name="Text Placeholder 3">
            <a:extLst>
              <a:ext uri="{FF2B5EF4-FFF2-40B4-BE49-F238E27FC236}">
                <a16:creationId xmlns:a16="http://schemas.microsoft.com/office/drawing/2014/main" id="{142FB930-7419-4CE7-9572-30FDA0D897EE}"/>
              </a:ext>
            </a:extLst>
          </p:cNvPr>
          <p:cNvSpPr>
            <a:spLocks noGrp="1"/>
          </p:cNvSpPr>
          <p:nvPr>
            <p:ph type="body" sz="quarter" idx="13" hasCustomPrompt="1"/>
          </p:nvPr>
        </p:nvSpPr>
        <p:spPr>
          <a:xfrm>
            <a:off x="7010400" y="3295782"/>
            <a:ext cx="4572000" cy="914400"/>
          </a:xfrm>
          <a:solidFill>
            <a:schemeClr val="tx1"/>
          </a:solidFill>
          <a:ln w="66675" cmpd="thickThin">
            <a:solidFill>
              <a:schemeClr val="bg1"/>
            </a:solidFill>
          </a:ln>
        </p:spPr>
        <p:txBody>
          <a:bodyPr anchor="ctr">
            <a:normAutofit/>
          </a:bodyPr>
          <a:lstStyle>
            <a:lvl1pPr marL="0" indent="0">
              <a:buNone/>
              <a:defRPr sz="3200">
                <a:latin typeface="Gotham Medium" pitchFamily="50" charset="0"/>
                <a:cs typeface="Gotham Medium" pitchFamily="50" charset="0"/>
              </a:defRPr>
            </a:lvl1pPr>
            <a:lvl2pPr marL="201168" indent="0">
              <a:buNone/>
              <a:defRPr sz="3600">
                <a:solidFill>
                  <a:schemeClr val="bg1"/>
                </a:solidFill>
              </a:defRPr>
            </a:lvl2pPr>
          </a:lstStyle>
          <a:p>
            <a:pPr lvl="1"/>
            <a:r>
              <a:rPr lang="en-US" dirty="0"/>
              <a:t>Insert Text Here</a:t>
            </a:r>
          </a:p>
        </p:txBody>
      </p:sp>
      <p:sp>
        <p:nvSpPr>
          <p:cNvPr id="16" name="Text Placeholder 3">
            <a:extLst>
              <a:ext uri="{FF2B5EF4-FFF2-40B4-BE49-F238E27FC236}">
                <a16:creationId xmlns:a16="http://schemas.microsoft.com/office/drawing/2014/main" id="{578F872A-7A21-42BA-8318-865E4E4F2323}"/>
              </a:ext>
            </a:extLst>
          </p:cNvPr>
          <p:cNvSpPr>
            <a:spLocks noGrp="1"/>
          </p:cNvSpPr>
          <p:nvPr>
            <p:ph type="body" sz="quarter" idx="14" hasCustomPrompt="1"/>
          </p:nvPr>
        </p:nvSpPr>
        <p:spPr>
          <a:xfrm>
            <a:off x="3810000" y="4783401"/>
            <a:ext cx="4572000" cy="914400"/>
          </a:xfrm>
          <a:solidFill>
            <a:schemeClr val="tx1"/>
          </a:solidFill>
          <a:ln w="66675" cmpd="thickThin">
            <a:solidFill>
              <a:schemeClr val="bg1"/>
            </a:solidFill>
          </a:ln>
        </p:spPr>
        <p:txBody>
          <a:bodyPr anchor="ctr">
            <a:normAutofit/>
          </a:bodyPr>
          <a:lstStyle>
            <a:lvl1pPr marL="0" indent="0">
              <a:buNone/>
              <a:defRPr sz="3200">
                <a:latin typeface="Gotham Medium" pitchFamily="50" charset="0"/>
                <a:cs typeface="Gotham Medium" pitchFamily="50" charset="0"/>
              </a:defRPr>
            </a:lvl1pPr>
            <a:lvl2pPr marL="201168" indent="0">
              <a:buNone/>
              <a:defRPr sz="3600">
                <a:solidFill>
                  <a:schemeClr val="bg1"/>
                </a:solidFill>
              </a:defRPr>
            </a:lvl2pPr>
          </a:lstStyle>
          <a:p>
            <a:pPr lvl="1"/>
            <a:r>
              <a:rPr lang="en-US" dirty="0"/>
              <a:t>Insert Text Here</a:t>
            </a:r>
          </a:p>
        </p:txBody>
      </p:sp>
    </p:spTree>
    <p:extLst>
      <p:ext uri="{BB962C8B-B14F-4D97-AF65-F5344CB8AC3E}">
        <p14:creationId xmlns:p14="http://schemas.microsoft.com/office/powerpoint/2010/main" val="31783692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Right Titled Text">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9AE61A12-7C0F-4A30-989E-511E359407F0}"/>
              </a:ext>
            </a:extLst>
          </p:cNvPr>
          <p:cNvSpPr/>
          <p:nvPr userDrawn="1"/>
        </p:nvSpPr>
        <p:spPr>
          <a:xfrm>
            <a:off x="7070288" y="1143000"/>
            <a:ext cx="4572000" cy="4572000"/>
          </a:xfrm>
          <a:custGeom>
            <a:avLst/>
            <a:gdLst/>
            <a:ahLst/>
            <a:cxnLst/>
            <a:rect l="l" t="t" r="r" b="b"/>
            <a:pathLst>
              <a:path w="7400925" h="7717155">
                <a:moveTo>
                  <a:pt x="0" y="7717042"/>
                </a:moveTo>
                <a:lnTo>
                  <a:pt x="7400769" y="7717042"/>
                </a:lnTo>
                <a:lnTo>
                  <a:pt x="7400769" y="0"/>
                </a:lnTo>
                <a:lnTo>
                  <a:pt x="0" y="0"/>
                </a:lnTo>
                <a:lnTo>
                  <a:pt x="0" y="7717042"/>
                </a:lnTo>
                <a:close/>
              </a:path>
            </a:pathLst>
          </a:custGeom>
          <a:solidFill>
            <a:schemeClr val="tx1"/>
          </a:solidFill>
        </p:spPr>
        <p:txBody>
          <a:bodyPr wrap="square" lIns="0" tIns="0" rIns="0" bIns="0" rtlCol="0"/>
          <a:lstStyle/>
          <a:p>
            <a:endParaRPr sz="372" dirty="0"/>
          </a:p>
        </p:txBody>
      </p:sp>
      <p:sp>
        <p:nvSpPr>
          <p:cNvPr id="6" name="object 5">
            <a:extLst>
              <a:ext uri="{FF2B5EF4-FFF2-40B4-BE49-F238E27FC236}">
                <a16:creationId xmlns:a16="http://schemas.microsoft.com/office/drawing/2014/main" id="{3D42B979-35DB-46A1-9DC5-67C70BA8661D}"/>
              </a:ext>
            </a:extLst>
          </p:cNvPr>
          <p:cNvSpPr/>
          <p:nvPr userDrawn="1"/>
        </p:nvSpPr>
        <p:spPr>
          <a:xfrm>
            <a:off x="7274612" y="1309059"/>
            <a:ext cx="4163352" cy="4239883"/>
          </a:xfrm>
          <a:custGeom>
            <a:avLst/>
            <a:gdLst/>
            <a:ahLst/>
            <a:cxnLst/>
            <a:rect l="l" t="t" r="r" b="b"/>
            <a:pathLst>
              <a:path w="6827519" h="7141209">
                <a:moveTo>
                  <a:pt x="0" y="7141143"/>
                </a:moveTo>
                <a:lnTo>
                  <a:pt x="6827017" y="7141143"/>
                </a:lnTo>
                <a:lnTo>
                  <a:pt x="6827017" y="0"/>
                </a:lnTo>
                <a:lnTo>
                  <a:pt x="0" y="0"/>
                </a:lnTo>
                <a:lnTo>
                  <a:pt x="0" y="7141143"/>
                </a:lnTo>
                <a:close/>
              </a:path>
            </a:pathLst>
          </a:custGeom>
          <a:ln w="85725">
            <a:solidFill>
              <a:srgbClr val="FFFFFF"/>
            </a:solidFill>
          </a:ln>
        </p:spPr>
        <p:txBody>
          <a:bodyPr wrap="square" lIns="0" tIns="0" rIns="0" bIns="0" rtlCol="0"/>
          <a:lstStyle/>
          <a:p>
            <a:endParaRPr sz="372" dirty="0"/>
          </a:p>
        </p:txBody>
      </p:sp>
      <p:sp>
        <p:nvSpPr>
          <p:cNvPr id="8" name="Text Placeholder 8">
            <a:extLst>
              <a:ext uri="{FF2B5EF4-FFF2-40B4-BE49-F238E27FC236}">
                <a16:creationId xmlns:a16="http://schemas.microsoft.com/office/drawing/2014/main" id="{B31059EB-02B1-4CC2-925D-A0FC477B1C92}"/>
              </a:ext>
            </a:extLst>
          </p:cNvPr>
          <p:cNvSpPr>
            <a:spLocks noGrp="1"/>
          </p:cNvSpPr>
          <p:nvPr>
            <p:ph type="body" sz="quarter" idx="11" hasCustomPrompt="1"/>
          </p:nvPr>
        </p:nvSpPr>
        <p:spPr>
          <a:xfrm>
            <a:off x="7581830" y="1944245"/>
            <a:ext cx="3489924" cy="2979342"/>
          </a:xfrm>
          <a:prstGeom prst="rect">
            <a:avLst/>
          </a:prstGeom>
        </p:spPr>
        <p:txBody>
          <a:bodyPr anchor="ctr">
            <a:normAutofit/>
          </a:bodyPr>
          <a:lstStyle>
            <a:lvl1pPr marL="0" indent="0">
              <a:buNone/>
              <a:defRPr sz="3600" b="1" baseline="0">
                <a:solidFill>
                  <a:schemeClr val="bg1"/>
                </a:solidFill>
                <a:latin typeface="+mj-lt"/>
                <a:ea typeface="Helvetica Neue" charset="0"/>
                <a:cs typeface="Helvetica Neue" charset="0"/>
              </a:defRPr>
            </a:lvl1pPr>
            <a:lvl2pPr>
              <a:defRPr sz="1273"/>
            </a:lvl2pPr>
            <a:lvl3pPr>
              <a:defRPr sz="1273"/>
            </a:lvl3pPr>
            <a:lvl4pPr>
              <a:defRPr sz="1273"/>
            </a:lvl4pPr>
            <a:lvl5pPr>
              <a:defRPr sz="1273"/>
            </a:lvl5pPr>
          </a:lstStyle>
          <a:p>
            <a:pPr lvl="0"/>
            <a:r>
              <a:rPr lang="en-US" dirty="0"/>
              <a:t>Insert text here</a:t>
            </a:r>
          </a:p>
        </p:txBody>
      </p:sp>
      <p:sp>
        <p:nvSpPr>
          <p:cNvPr id="3" name="Text Placeholder 2">
            <a:extLst>
              <a:ext uri="{FF2B5EF4-FFF2-40B4-BE49-F238E27FC236}">
                <a16:creationId xmlns:a16="http://schemas.microsoft.com/office/drawing/2014/main" id="{0CC02D89-5C7B-4002-8659-EFEA3ED65406}"/>
              </a:ext>
            </a:extLst>
          </p:cNvPr>
          <p:cNvSpPr>
            <a:spLocks noGrp="1"/>
          </p:cNvSpPr>
          <p:nvPr>
            <p:ph type="body" sz="quarter" idx="12"/>
          </p:nvPr>
        </p:nvSpPr>
        <p:spPr>
          <a:xfrm>
            <a:off x="609600" y="1028700"/>
            <a:ext cx="5486400" cy="4800600"/>
          </a:xfrm>
          <a:solidFill>
            <a:schemeClr val="tx1"/>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004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Left Titled Text">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9AE61A12-7C0F-4A30-989E-511E359407F0}"/>
              </a:ext>
            </a:extLst>
          </p:cNvPr>
          <p:cNvSpPr/>
          <p:nvPr userDrawn="1"/>
        </p:nvSpPr>
        <p:spPr>
          <a:xfrm>
            <a:off x="609600" y="1143000"/>
            <a:ext cx="4572000" cy="4572000"/>
          </a:xfrm>
          <a:custGeom>
            <a:avLst/>
            <a:gdLst/>
            <a:ahLst/>
            <a:cxnLst/>
            <a:rect l="l" t="t" r="r" b="b"/>
            <a:pathLst>
              <a:path w="7400925" h="7717155">
                <a:moveTo>
                  <a:pt x="0" y="7717042"/>
                </a:moveTo>
                <a:lnTo>
                  <a:pt x="7400769" y="7717042"/>
                </a:lnTo>
                <a:lnTo>
                  <a:pt x="7400769" y="0"/>
                </a:lnTo>
                <a:lnTo>
                  <a:pt x="0" y="0"/>
                </a:lnTo>
                <a:lnTo>
                  <a:pt x="0" y="7717042"/>
                </a:lnTo>
                <a:close/>
              </a:path>
            </a:pathLst>
          </a:custGeom>
          <a:solidFill>
            <a:schemeClr val="tx1"/>
          </a:solidFill>
        </p:spPr>
        <p:txBody>
          <a:bodyPr wrap="square" lIns="0" tIns="0" rIns="0" bIns="0" rtlCol="0"/>
          <a:lstStyle/>
          <a:p>
            <a:endParaRPr sz="372" dirty="0"/>
          </a:p>
        </p:txBody>
      </p:sp>
      <p:sp>
        <p:nvSpPr>
          <p:cNvPr id="6" name="object 5">
            <a:extLst>
              <a:ext uri="{FF2B5EF4-FFF2-40B4-BE49-F238E27FC236}">
                <a16:creationId xmlns:a16="http://schemas.microsoft.com/office/drawing/2014/main" id="{3D42B979-35DB-46A1-9DC5-67C70BA8661D}"/>
              </a:ext>
            </a:extLst>
          </p:cNvPr>
          <p:cNvSpPr/>
          <p:nvPr userDrawn="1"/>
        </p:nvSpPr>
        <p:spPr>
          <a:xfrm>
            <a:off x="813924" y="1309059"/>
            <a:ext cx="4163352" cy="4239883"/>
          </a:xfrm>
          <a:custGeom>
            <a:avLst/>
            <a:gdLst/>
            <a:ahLst/>
            <a:cxnLst/>
            <a:rect l="l" t="t" r="r" b="b"/>
            <a:pathLst>
              <a:path w="6827519" h="7141209">
                <a:moveTo>
                  <a:pt x="0" y="7141143"/>
                </a:moveTo>
                <a:lnTo>
                  <a:pt x="6827017" y="7141143"/>
                </a:lnTo>
                <a:lnTo>
                  <a:pt x="6827017" y="0"/>
                </a:lnTo>
                <a:lnTo>
                  <a:pt x="0" y="0"/>
                </a:lnTo>
                <a:lnTo>
                  <a:pt x="0" y="7141143"/>
                </a:lnTo>
                <a:close/>
              </a:path>
            </a:pathLst>
          </a:custGeom>
          <a:ln w="85725">
            <a:solidFill>
              <a:srgbClr val="FFFFFF"/>
            </a:solidFill>
          </a:ln>
        </p:spPr>
        <p:txBody>
          <a:bodyPr wrap="square" lIns="0" tIns="0" rIns="0" bIns="0" rtlCol="0"/>
          <a:lstStyle/>
          <a:p>
            <a:endParaRPr sz="372" dirty="0"/>
          </a:p>
        </p:txBody>
      </p:sp>
      <p:sp>
        <p:nvSpPr>
          <p:cNvPr id="8" name="Text Placeholder 8">
            <a:extLst>
              <a:ext uri="{FF2B5EF4-FFF2-40B4-BE49-F238E27FC236}">
                <a16:creationId xmlns:a16="http://schemas.microsoft.com/office/drawing/2014/main" id="{B31059EB-02B1-4CC2-925D-A0FC477B1C92}"/>
              </a:ext>
            </a:extLst>
          </p:cNvPr>
          <p:cNvSpPr>
            <a:spLocks noGrp="1"/>
          </p:cNvSpPr>
          <p:nvPr>
            <p:ph type="body" sz="quarter" idx="11" hasCustomPrompt="1"/>
          </p:nvPr>
        </p:nvSpPr>
        <p:spPr>
          <a:xfrm>
            <a:off x="1121142" y="1944245"/>
            <a:ext cx="3489924" cy="2979342"/>
          </a:xfrm>
          <a:prstGeom prst="rect">
            <a:avLst/>
          </a:prstGeom>
        </p:spPr>
        <p:txBody>
          <a:bodyPr anchor="ctr">
            <a:normAutofit/>
          </a:bodyPr>
          <a:lstStyle>
            <a:lvl1pPr marL="0" indent="0">
              <a:buNone/>
              <a:defRPr sz="3600" b="1" baseline="0">
                <a:solidFill>
                  <a:schemeClr val="bg1"/>
                </a:solidFill>
                <a:latin typeface="+mj-lt"/>
                <a:ea typeface="Helvetica Neue" charset="0"/>
                <a:cs typeface="Helvetica Neue" charset="0"/>
              </a:defRPr>
            </a:lvl1pPr>
            <a:lvl2pPr>
              <a:defRPr sz="1273"/>
            </a:lvl2pPr>
            <a:lvl3pPr>
              <a:defRPr sz="1273"/>
            </a:lvl3pPr>
            <a:lvl4pPr>
              <a:defRPr sz="1273"/>
            </a:lvl4pPr>
            <a:lvl5pPr>
              <a:defRPr sz="1273"/>
            </a:lvl5pPr>
          </a:lstStyle>
          <a:p>
            <a:pPr lvl="0"/>
            <a:r>
              <a:rPr lang="en-US" dirty="0"/>
              <a:t>Insert text here</a:t>
            </a:r>
          </a:p>
        </p:txBody>
      </p:sp>
      <p:sp>
        <p:nvSpPr>
          <p:cNvPr id="3" name="Text Placeholder 2">
            <a:extLst>
              <a:ext uri="{FF2B5EF4-FFF2-40B4-BE49-F238E27FC236}">
                <a16:creationId xmlns:a16="http://schemas.microsoft.com/office/drawing/2014/main" id="{0CC02D89-5C7B-4002-8659-EFEA3ED65406}"/>
              </a:ext>
            </a:extLst>
          </p:cNvPr>
          <p:cNvSpPr>
            <a:spLocks noGrp="1"/>
          </p:cNvSpPr>
          <p:nvPr>
            <p:ph type="body" sz="quarter" idx="12"/>
          </p:nvPr>
        </p:nvSpPr>
        <p:spPr>
          <a:xfrm>
            <a:off x="6096000" y="1028700"/>
            <a:ext cx="5486400" cy="4800600"/>
          </a:xfrm>
          <a:solidFill>
            <a:schemeClr val="tx1"/>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56360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winned Boxes">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A7F8A-471C-4248-8A3B-5F1CF2B6983C}"/>
              </a:ext>
            </a:extLst>
          </p:cNvPr>
          <p:cNvSpPr>
            <a:spLocks noGrp="1"/>
          </p:cNvSpPr>
          <p:nvPr>
            <p:ph type="title" hasCustomPrompt="1"/>
          </p:nvPr>
        </p:nvSpPr>
        <p:spPr>
          <a:xfrm>
            <a:off x="609600" y="685800"/>
            <a:ext cx="4572000" cy="2743200"/>
          </a:xfrm>
          <a:solidFill>
            <a:schemeClr val="tx1"/>
          </a:solidFill>
          <a:ln w="57150" cmpd="thickThin">
            <a:solidFill>
              <a:schemeClr val="bg1"/>
            </a:solidFill>
          </a:ln>
        </p:spPr>
        <p:txBody>
          <a:bodyPr anchor="ctr">
            <a:normAutofit/>
          </a:bodyPr>
          <a:lstStyle>
            <a:lvl1pPr>
              <a:defRPr sz="3200">
                <a:solidFill>
                  <a:schemeClr val="bg1"/>
                </a:solidFill>
                <a:latin typeface="Gotham Medium" pitchFamily="50" charset="0"/>
                <a:cs typeface="Gotham Medium" pitchFamily="50" charset="0"/>
              </a:defRPr>
            </a:lvl1pPr>
          </a:lstStyle>
          <a:p>
            <a:r>
              <a:rPr lang="en-US" dirty="0"/>
              <a:t>Insert text here</a:t>
            </a:r>
          </a:p>
        </p:txBody>
      </p:sp>
      <p:sp>
        <p:nvSpPr>
          <p:cNvPr id="5" name="Text Placeholder 4">
            <a:extLst>
              <a:ext uri="{FF2B5EF4-FFF2-40B4-BE49-F238E27FC236}">
                <a16:creationId xmlns:a16="http://schemas.microsoft.com/office/drawing/2014/main" id="{4BAB7102-B521-405C-96D9-C1BC093D48EA}"/>
              </a:ext>
            </a:extLst>
          </p:cNvPr>
          <p:cNvSpPr>
            <a:spLocks noGrp="1"/>
          </p:cNvSpPr>
          <p:nvPr>
            <p:ph type="body" sz="quarter" idx="10" hasCustomPrompt="1"/>
          </p:nvPr>
        </p:nvSpPr>
        <p:spPr>
          <a:xfrm>
            <a:off x="7118350" y="3429000"/>
            <a:ext cx="4572000" cy="2743200"/>
          </a:xfrm>
          <a:solidFill>
            <a:schemeClr val="tx1"/>
          </a:solidFill>
          <a:ln w="57150" cmpd="thickThin">
            <a:solidFill>
              <a:schemeClr val="bg1"/>
            </a:solidFill>
          </a:ln>
        </p:spPr>
        <p:txBody>
          <a:bodyPr anchor="ctr">
            <a:normAutofit/>
          </a:bodyPr>
          <a:lstStyle>
            <a:lvl1pPr algn="l">
              <a:defRPr sz="3200">
                <a:solidFill>
                  <a:schemeClr val="bg1"/>
                </a:solidFill>
              </a:defRPr>
            </a:lvl1pPr>
          </a:lstStyle>
          <a:p>
            <a:pPr lvl="0"/>
            <a:r>
              <a:rPr lang="en-US" dirty="0"/>
              <a:t>Insert text here</a:t>
            </a:r>
          </a:p>
        </p:txBody>
      </p:sp>
    </p:spTree>
    <p:extLst>
      <p:ext uri="{BB962C8B-B14F-4D97-AF65-F5344CB8AC3E}">
        <p14:creationId xmlns:p14="http://schemas.microsoft.com/office/powerpoint/2010/main" val="2810705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3 Points with Title Box">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A7F8A-471C-4248-8A3B-5F1CF2B6983C}"/>
              </a:ext>
            </a:extLst>
          </p:cNvPr>
          <p:cNvSpPr>
            <a:spLocks noGrp="1"/>
          </p:cNvSpPr>
          <p:nvPr>
            <p:ph type="title" hasCustomPrompt="1"/>
          </p:nvPr>
        </p:nvSpPr>
        <p:spPr>
          <a:xfrm>
            <a:off x="639095" y="2057400"/>
            <a:ext cx="4572000" cy="2743200"/>
          </a:xfrm>
          <a:solidFill>
            <a:schemeClr val="tx1"/>
          </a:solidFill>
          <a:ln w="104775" cmpd="thickThin">
            <a:solidFill>
              <a:schemeClr val="bg1"/>
            </a:solidFill>
          </a:ln>
        </p:spPr>
        <p:txBody>
          <a:bodyPr anchor="ctr">
            <a:normAutofit/>
          </a:bodyPr>
          <a:lstStyle>
            <a:lvl1pPr>
              <a:defRPr sz="3600">
                <a:solidFill>
                  <a:schemeClr val="bg1"/>
                </a:solidFill>
                <a:latin typeface="+mj-lt"/>
              </a:defRPr>
            </a:lvl1pPr>
          </a:lstStyle>
          <a:p>
            <a:r>
              <a:rPr lang="en-US" dirty="0"/>
              <a:t>Insert Text Here</a:t>
            </a:r>
          </a:p>
        </p:txBody>
      </p:sp>
      <p:sp>
        <p:nvSpPr>
          <p:cNvPr id="8" name="Text Placeholder 7">
            <a:extLst>
              <a:ext uri="{FF2B5EF4-FFF2-40B4-BE49-F238E27FC236}">
                <a16:creationId xmlns:a16="http://schemas.microsoft.com/office/drawing/2014/main" id="{767363BE-8137-40B6-9151-21F771AB6039}"/>
              </a:ext>
            </a:extLst>
          </p:cNvPr>
          <p:cNvSpPr>
            <a:spLocks noGrp="1"/>
          </p:cNvSpPr>
          <p:nvPr>
            <p:ph type="body" sz="quarter" idx="10" hasCustomPrompt="1"/>
          </p:nvPr>
        </p:nvSpPr>
        <p:spPr>
          <a:xfrm>
            <a:off x="7023099" y="1143000"/>
            <a:ext cx="4572000" cy="914400"/>
          </a:xfrm>
          <a:solidFill>
            <a:schemeClr val="tx1"/>
          </a:solidFill>
          <a:ln w="38100" cmpd="thinThick">
            <a:solidFill>
              <a:schemeClr val="bg1"/>
            </a:solidFill>
          </a:ln>
        </p:spPr>
        <p:txBody>
          <a:bodyPr anchor="ctr"/>
          <a:lstStyle>
            <a:lvl1pPr marL="0" indent="0">
              <a:buNone/>
              <a:defRPr b="0"/>
            </a:lvl1pPr>
          </a:lstStyle>
          <a:p>
            <a:pPr lvl="0"/>
            <a:r>
              <a:rPr lang="en-US" dirty="0"/>
              <a:t> </a:t>
            </a:r>
            <a:r>
              <a:rPr lang="en-US" dirty="0">
                <a:solidFill>
                  <a:schemeClr val="bg1"/>
                </a:solidFill>
              </a:rPr>
              <a:t>Insert text</a:t>
            </a:r>
            <a:endParaRPr lang="en-US" dirty="0"/>
          </a:p>
        </p:txBody>
      </p:sp>
      <p:sp>
        <p:nvSpPr>
          <p:cNvPr id="11" name="Text Placeholder 10">
            <a:extLst>
              <a:ext uri="{FF2B5EF4-FFF2-40B4-BE49-F238E27FC236}">
                <a16:creationId xmlns:a16="http://schemas.microsoft.com/office/drawing/2014/main" id="{7924126D-2F6E-4973-8651-2F49A684E231}"/>
              </a:ext>
            </a:extLst>
          </p:cNvPr>
          <p:cNvSpPr>
            <a:spLocks noGrp="1"/>
          </p:cNvSpPr>
          <p:nvPr>
            <p:ph type="body" sz="quarter" idx="11" hasCustomPrompt="1"/>
          </p:nvPr>
        </p:nvSpPr>
        <p:spPr>
          <a:xfrm>
            <a:off x="7023099" y="2971800"/>
            <a:ext cx="4572000" cy="914400"/>
          </a:xfrm>
          <a:solidFill>
            <a:schemeClr val="tx1"/>
          </a:solidFill>
          <a:ln w="38100" cmpd="thinThick">
            <a:solidFill>
              <a:schemeClr val="bg1"/>
            </a:solidFill>
          </a:ln>
        </p:spPr>
        <p:txBody>
          <a:bodyPr anchor="ctr"/>
          <a:lstStyle>
            <a:lvl1pPr>
              <a:defRPr>
                <a:solidFill>
                  <a:schemeClr val="bg1"/>
                </a:solidFill>
              </a:defRPr>
            </a:lvl1pPr>
          </a:lstStyle>
          <a:p>
            <a:pPr lvl="0"/>
            <a:r>
              <a:rPr lang="en-US" dirty="0"/>
              <a:t>Insert text</a:t>
            </a:r>
          </a:p>
        </p:txBody>
      </p:sp>
      <p:sp>
        <p:nvSpPr>
          <p:cNvPr id="13" name="Text Placeholder 12">
            <a:extLst>
              <a:ext uri="{FF2B5EF4-FFF2-40B4-BE49-F238E27FC236}">
                <a16:creationId xmlns:a16="http://schemas.microsoft.com/office/drawing/2014/main" id="{FB7FB2B6-581E-4E51-86C4-FCF2B14CADF2}"/>
              </a:ext>
            </a:extLst>
          </p:cNvPr>
          <p:cNvSpPr>
            <a:spLocks noGrp="1"/>
          </p:cNvSpPr>
          <p:nvPr>
            <p:ph type="body" sz="quarter" idx="12" hasCustomPrompt="1"/>
          </p:nvPr>
        </p:nvSpPr>
        <p:spPr>
          <a:xfrm>
            <a:off x="7023100" y="4800600"/>
            <a:ext cx="4572000" cy="914400"/>
          </a:xfrm>
          <a:solidFill>
            <a:schemeClr val="tx1"/>
          </a:solidFill>
          <a:ln w="38100" cmpd="thinThick">
            <a:solidFill>
              <a:schemeClr val="bg1"/>
            </a:solidFill>
          </a:ln>
        </p:spPr>
        <p:txBody>
          <a:bodyPr anchor="ctr"/>
          <a:lstStyle>
            <a:lvl1pPr>
              <a:defRPr>
                <a:solidFill>
                  <a:schemeClr val="bg1"/>
                </a:solidFill>
              </a:defRPr>
            </a:lvl1pPr>
          </a:lstStyle>
          <a:p>
            <a:pPr lvl="0"/>
            <a:r>
              <a:rPr lang="en-US" dirty="0"/>
              <a:t>Insert text</a:t>
            </a:r>
          </a:p>
        </p:txBody>
      </p:sp>
    </p:spTree>
    <p:extLst>
      <p:ext uri="{BB962C8B-B14F-4D97-AF65-F5344CB8AC3E}">
        <p14:creationId xmlns:p14="http://schemas.microsoft.com/office/powerpoint/2010/main" val="38261851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3 Points with Title Box">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A7F8A-471C-4248-8A3B-5F1CF2B6983C}"/>
              </a:ext>
            </a:extLst>
          </p:cNvPr>
          <p:cNvSpPr>
            <a:spLocks noGrp="1"/>
          </p:cNvSpPr>
          <p:nvPr>
            <p:ph type="title" hasCustomPrompt="1"/>
          </p:nvPr>
        </p:nvSpPr>
        <p:spPr>
          <a:xfrm>
            <a:off x="7022114" y="2057400"/>
            <a:ext cx="4572000" cy="2743200"/>
          </a:xfrm>
          <a:solidFill>
            <a:schemeClr val="tx1"/>
          </a:solidFill>
          <a:ln w="104775" cmpd="thickThin">
            <a:solidFill>
              <a:schemeClr val="bg1"/>
            </a:solidFill>
          </a:ln>
        </p:spPr>
        <p:txBody>
          <a:bodyPr anchor="ctr">
            <a:normAutofit/>
          </a:bodyPr>
          <a:lstStyle>
            <a:lvl1pPr>
              <a:defRPr sz="3600">
                <a:solidFill>
                  <a:schemeClr val="bg1"/>
                </a:solidFill>
                <a:latin typeface="+mj-lt"/>
              </a:defRPr>
            </a:lvl1pPr>
          </a:lstStyle>
          <a:p>
            <a:r>
              <a:rPr lang="en-US" dirty="0"/>
              <a:t>Insert Text Here</a:t>
            </a:r>
          </a:p>
        </p:txBody>
      </p:sp>
      <p:sp>
        <p:nvSpPr>
          <p:cNvPr id="8" name="Text Placeholder 7">
            <a:extLst>
              <a:ext uri="{FF2B5EF4-FFF2-40B4-BE49-F238E27FC236}">
                <a16:creationId xmlns:a16="http://schemas.microsoft.com/office/drawing/2014/main" id="{767363BE-8137-40B6-9151-21F771AB6039}"/>
              </a:ext>
            </a:extLst>
          </p:cNvPr>
          <p:cNvSpPr>
            <a:spLocks noGrp="1"/>
          </p:cNvSpPr>
          <p:nvPr>
            <p:ph type="body" sz="quarter" idx="10" hasCustomPrompt="1"/>
          </p:nvPr>
        </p:nvSpPr>
        <p:spPr>
          <a:xfrm>
            <a:off x="597886" y="1143000"/>
            <a:ext cx="4572000" cy="914400"/>
          </a:xfrm>
          <a:solidFill>
            <a:schemeClr val="tx1"/>
          </a:solidFill>
          <a:ln w="38100" cmpd="thinThick">
            <a:solidFill>
              <a:schemeClr val="bg1"/>
            </a:solidFill>
          </a:ln>
        </p:spPr>
        <p:txBody>
          <a:bodyPr anchor="ctr"/>
          <a:lstStyle>
            <a:lvl1pPr marL="0" indent="0">
              <a:buNone/>
              <a:defRPr b="0"/>
            </a:lvl1pPr>
          </a:lstStyle>
          <a:p>
            <a:pPr lvl="0"/>
            <a:r>
              <a:rPr lang="en-US" dirty="0"/>
              <a:t> </a:t>
            </a:r>
            <a:r>
              <a:rPr lang="en-US" dirty="0">
                <a:solidFill>
                  <a:schemeClr val="bg1"/>
                </a:solidFill>
              </a:rPr>
              <a:t>Insert text</a:t>
            </a:r>
            <a:endParaRPr lang="en-US" dirty="0"/>
          </a:p>
        </p:txBody>
      </p:sp>
      <p:sp>
        <p:nvSpPr>
          <p:cNvPr id="11" name="Text Placeholder 10">
            <a:extLst>
              <a:ext uri="{FF2B5EF4-FFF2-40B4-BE49-F238E27FC236}">
                <a16:creationId xmlns:a16="http://schemas.microsoft.com/office/drawing/2014/main" id="{7924126D-2F6E-4973-8651-2F49A684E231}"/>
              </a:ext>
            </a:extLst>
          </p:cNvPr>
          <p:cNvSpPr>
            <a:spLocks noGrp="1"/>
          </p:cNvSpPr>
          <p:nvPr>
            <p:ph type="body" sz="quarter" idx="11" hasCustomPrompt="1"/>
          </p:nvPr>
        </p:nvSpPr>
        <p:spPr>
          <a:xfrm>
            <a:off x="597886" y="2971800"/>
            <a:ext cx="4572000" cy="914400"/>
          </a:xfrm>
          <a:solidFill>
            <a:schemeClr val="tx1"/>
          </a:solidFill>
          <a:ln w="38100" cmpd="thinThick">
            <a:solidFill>
              <a:schemeClr val="bg1"/>
            </a:solidFill>
          </a:ln>
        </p:spPr>
        <p:txBody>
          <a:bodyPr anchor="ctr"/>
          <a:lstStyle>
            <a:lvl1pPr>
              <a:defRPr>
                <a:solidFill>
                  <a:schemeClr val="bg1"/>
                </a:solidFill>
              </a:defRPr>
            </a:lvl1pPr>
          </a:lstStyle>
          <a:p>
            <a:pPr lvl="0"/>
            <a:r>
              <a:rPr lang="en-US" dirty="0"/>
              <a:t>Insert text</a:t>
            </a:r>
          </a:p>
        </p:txBody>
      </p:sp>
      <p:sp>
        <p:nvSpPr>
          <p:cNvPr id="13" name="Text Placeholder 12">
            <a:extLst>
              <a:ext uri="{FF2B5EF4-FFF2-40B4-BE49-F238E27FC236}">
                <a16:creationId xmlns:a16="http://schemas.microsoft.com/office/drawing/2014/main" id="{FB7FB2B6-581E-4E51-86C4-FCF2B14CADF2}"/>
              </a:ext>
            </a:extLst>
          </p:cNvPr>
          <p:cNvSpPr>
            <a:spLocks noGrp="1"/>
          </p:cNvSpPr>
          <p:nvPr>
            <p:ph type="body" sz="quarter" idx="12" hasCustomPrompt="1"/>
          </p:nvPr>
        </p:nvSpPr>
        <p:spPr>
          <a:xfrm>
            <a:off x="597886" y="4800600"/>
            <a:ext cx="4572000" cy="914400"/>
          </a:xfrm>
          <a:solidFill>
            <a:schemeClr val="tx1"/>
          </a:solidFill>
          <a:ln w="38100" cmpd="thinThick">
            <a:solidFill>
              <a:schemeClr val="bg1"/>
            </a:solidFill>
          </a:ln>
        </p:spPr>
        <p:txBody>
          <a:bodyPr anchor="ctr"/>
          <a:lstStyle>
            <a:lvl1pPr>
              <a:defRPr>
                <a:solidFill>
                  <a:schemeClr val="bg1"/>
                </a:solidFill>
              </a:defRPr>
            </a:lvl1pPr>
          </a:lstStyle>
          <a:p>
            <a:pPr lvl="0"/>
            <a:r>
              <a:rPr lang="en-US" dirty="0"/>
              <a:t>Insert text</a:t>
            </a:r>
          </a:p>
        </p:txBody>
      </p:sp>
    </p:spTree>
    <p:extLst>
      <p:ext uri="{BB962C8B-B14F-4D97-AF65-F5344CB8AC3E}">
        <p14:creationId xmlns:p14="http://schemas.microsoft.com/office/powerpoint/2010/main" val="25291428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1" name="object 38"/>
          <p:cNvSpPr/>
          <p:nvPr userDrawn="1"/>
        </p:nvSpPr>
        <p:spPr>
          <a:xfrm>
            <a:off x="4038600" y="3433326"/>
            <a:ext cx="4114800" cy="1194085"/>
          </a:xfrm>
          <a:custGeom>
            <a:avLst/>
            <a:gdLst/>
            <a:ahLst/>
            <a:cxnLst/>
            <a:rect l="l" t="t" r="r" b="b"/>
            <a:pathLst>
              <a:path w="4758055" h="1969134">
                <a:moveTo>
                  <a:pt x="0" y="1968526"/>
                </a:moveTo>
                <a:lnTo>
                  <a:pt x="4757813" y="1968526"/>
                </a:lnTo>
                <a:lnTo>
                  <a:pt x="4757813" y="0"/>
                </a:lnTo>
                <a:lnTo>
                  <a:pt x="0" y="0"/>
                </a:lnTo>
                <a:lnTo>
                  <a:pt x="0" y="1968526"/>
                </a:lnTo>
                <a:close/>
              </a:path>
            </a:pathLst>
          </a:custGeom>
          <a:ln w="85725">
            <a:solidFill>
              <a:srgbClr val="FAE200"/>
            </a:solidFill>
          </a:ln>
        </p:spPr>
        <p:txBody>
          <a:bodyPr wrap="square" lIns="0" tIns="0" rIns="0" bIns="0" rtlCol="0"/>
          <a:lstStyle/>
          <a:p>
            <a:endParaRPr sz="496" dirty="0"/>
          </a:p>
        </p:txBody>
      </p:sp>
      <p:sp>
        <p:nvSpPr>
          <p:cNvPr id="14" name="Text Placeholder 17"/>
          <p:cNvSpPr>
            <a:spLocks noGrp="1"/>
          </p:cNvSpPr>
          <p:nvPr>
            <p:ph type="body" sz="quarter" idx="15" hasCustomPrompt="1"/>
          </p:nvPr>
        </p:nvSpPr>
        <p:spPr>
          <a:xfrm>
            <a:off x="4611122" y="2301577"/>
            <a:ext cx="3297901" cy="317743"/>
          </a:xfrm>
          <a:prstGeom prst="rect">
            <a:avLst/>
          </a:prstGeom>
        </p:spPr>
        <p:txBody>
          <a:bodyPr/>
          <a:lstStyle>
            <a:lvl1pPr algn="ctr">
              <a:defRPr sz="1456" b="1" i="0">
                <a:latin typeface="Helvetica" charset="0"/>
                <a:ea typeface="Helvetica" charset="0"/>
                <a:cs typeface="Helvetica" charset="0"/>
              </a:defRPr>
            </a:lvl1pPr>
          </a:lstStyle>
          <a:p>
            <a:pPr lvl="0"/>
            <a:r>
              <a:rPr lang="en-US" dirty="0"/>
              <a:t>School/Program Landing Page</a:t>
            </a:r>
          </a:p>
        </p:txBody>
      </p:sp>
      <p:sp>
        <p:nvSpPr>
          <p:cNvPr id="17" name="Text Placeholder 17"/>
          <p:cNvSpPr>
            <a:spLocks noGrp="1"/>
          </p:cNvSpPr>
          <p:nvPr>
            <p:ph type="body" sz="quarter" idx="17" hasCustomPrompt="1"/>
          </p:nvPr>
        </p:nvSpPr>
        <p:spPr>
          <a:xfrm>
            <a:off x="4366058" y="3628178"/>
            <a:ext cx="2461601" cy="886037"/>
          </a:xfrm>
          <a:prstGeom prst="rect">
            <a:avLst/>
          </a:prstGeom>
        </p:spPr>
        <p:txBody>
          <a:bodyPr/>
          <a:lstStyle>
            <a:lvl1pPr>
              <a:defRPr sz="1213" b="1" i="0">
                <a:latin typeface="Helvetica" charset="0"/>
                <a:ea typeface="Helvetica" charset="0"/>
                <a:cs typeface="Helvetica" charset="0"/>
              </a:defRPr>
            </a:lvl1pPr>
          </a:lstStyle>
          <a:p>
            <a:pPr lvl="0"/>
            <a:r>
              <a:rPr lang="en-US" dirty="0"/>
              <a:t>Presenter Name</a:t>
            </a:r>
          </a:p>
          <a:p>
            <a:pPr lvl="0"/>
            <a:r>
              <a:rPr lang="en-US" dirty="0"/>
              <a:t>Presenter Email</a:t>
            </a:r>
          </a:p>
        </p:txBody>
      </p:sp>
      <p:sp>
        <p:nvSpPr>
          <p:cNvPr id="19" name="Text Placeholder 17"/>
          <p:cNvSpPr>
            <a:spLocks noGrp="1"/>
          </p:cNvSpPr>
          <p:nvPr>
            <p:ph type="body" sz="quarter" idx="19" hasCustomPrompt="1"/>
          </p:nvPr>
        </p:nvSpPr>
        <p:spPr>
          <a:xfrm>
            <a:off x="4611122" y="2887687"/>
            <a:ext cx="3297901" cy="317743"/>
          </a:xfrm>
          <a:prstGeom prst="rect">
            <a:avLst/>
          </a:prstGeom>
        </p:spPr>
        <p:txBody>
          <a:bodyPr/>
          <a:lstStyle>
            <a:lvl1pPr algn="ctr">
              <a:defRPr sz="971" b="1" i="0">
                <a:latin typeface="Helvetica" charset="0"/>
                <a:ea typeface="Helvetica" charset="0"/>
                <a:cs typeface="Helvetica" charset="0"/>
              </a:defRPr>
            </a:lvl1pPr>
          </a:lstStyle>
          <a:p>
            <a:pPr lvl="0"/>
            <a:r>
              <a:rPr lang="en-US" dirty="0"/>
              <a:t>Online Lead Card Link</a:t>
            </a:r>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5428" y="5139514"/>
            <a:ext cx="513877" cy="454124"/>
          </a:xfrm>
          <a:prstGeom prst="rect">
            <a:avLst/>
          </a:prstGeom>
        </p:spPr>
      </p:pic>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5719" y="5191016"/>
            <a:ext cx="413135" cy="413135"/>
          </a:xfrm>
          <a:prstGeom prst="rect">
            <a:avLst/>
          </a:prstGeom>
        </p:spPr>
      </p:pic>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490286" y="5043174"/>
            <a:ext cx="704851" cy="646804"/>
          </a:xfrm>
          <a:prstGeom prst="rect">
            <a:avLst/>
          </a:prstGeom>
        </p:spPr>
      </p:pic>
      <p:pic>
        <p:nvPicPr>
          <p:cNvPr id="6" name="Picture 5">
            <a:extLst>
              <a:ext uri="{FF2B5EF4-FFF2-40B4-BE49-F238E27FC236}">
                <a16:creationId xmlns:a16="http://schemas.microsoft.com/office/drawing/2014/main" id="{2B94A11D-8E6D-4F62-9F67-96B6B418882D}"/>
              </a:ext>
            </a:extLst>
          </p:cNvPr>
          <p:cNvPicPr>
            <a:picLocks noChangeAspect="1"/>
          </p:cNvPicPr>
          <p:nvPr userDrawn="1"/>
        </p:nvPicPr>
        <p:blipFill>
          <a:blip r:embed="rId5"/>
          <a:stretch>
            <a:fillRect/>
          </a:stretch>
        </p:blipFill>
        <p:spPr>
          <a:xfrm>
            <a:off x="4366058" y="994001"/>
            <a:ext cx="3733800" cy="447675"/>
          </a:xfrm>
          <a:prstGeom prst="rect">
            <a:avLst/>
          </a:prstGeom>
        </p:spPr>
      </p:pic>
      <p:pic>
        <p:nvPicPr>
          <p:cNvPr id="7" name="Picture 6">
            <a:extLst>
              <a:ext uri="{FF2B5EF4-FFF2-40B4-BE49-F238E27FC236}">
                <a16:creationId xmlns:a16="http://schemas.microsoft.com/office/drawing/2014/main" id="{D49A63EE-0791-4189-8103-96FC7DFF2B91}"/>
              </a:ext>
            </a:extLst>
          </p:cNvPr>
          <p:cNvPicPr>
            <a:picLocks noChangeAspect="1"/>
          </p:cNvPicPr>
          <p:nvPr userDrawn="1"/>
        </p:nvPicPr>
        <p:blipFill>
          <a:blip r:embed="rId6"/>
          <a:stretch>
            <a:fillRect/>
          </a:stretch>
        </p:blipFill>
        <p:spPr>
          <a:xfrm>
            <a:off x="1071508" y="5287056"/>
            <a:ext cx="1828800" cy="200025"/>
          </a:xfrm>
          <a:prstGeom prst="rect">
            <a:avLst/>
          </a:prstGeom>
        </p:spPr>
      </p:pic>
      <p:pic>
        <p:nvPicPr>
          <p:cNvPr id="8" name="Picture 7">
            <a:extLst>
              <a:ext uri="{FF2B5EF4-FFF2-40B4-BE49-F238E27FC236}">
                <a16:creationId xmlns:a16="http://schemas.microsoft.com/office/drawing/2014/main" id="{BD649C40-CD7B-4743-86AE-793992EFA6BD}"/>
              </a:ext>
            </a:extLst>
          </p:cNvPr>
          <p:cNvPicPr>
            <a:picLocks noChangeAspect="1"/>
          </p:cNvPicPr>
          <p:nvPr userDrawn="1"/>
        </p:nvPicPr>
        <p:blipFill>
          <a:blip r:embed="rId7"/>
          <a:stretch>
            <a:fillRect/>
          </a:stretch>
        </p:blipFill>
        <p:spPr>
          <a:xfrm>
            <a:off x="4083529" y="5287056"/>
            <a:ext cx="1590675" cy="228600"/>
          </a:xfrm>
          <a:prstGeom prst="rect">
            <a:avLst/>
          </a:prstGeom>
        </p:spPr>
      </p:pic>
      <p:pic>
        <p:nvPicPr>
          <p:cNvPr id="9" name="Picture 8">
            <a:extLst>
              <a:ext uri="{FF2B5EF4-FFF2-40B4-BE49-F238E27FC236}">
                <a16:creationId xmlns:a16="http://schemas.microsoft.com/office/drawing/2014/main" id="{9AE4A574-FDBD-43F1-A75B-B58AB1E9577E}"/>
              </a:ext>
            </a:extLst>
          </p:cNvPr>
          <p:cNvPicPr>
            <a:picLocks noChangeAspect="1"/>
          </p:cNvPicPr>
          <p:nvPr userDrawn="1"/>
        </p:nvPicPr>
        <p:blipFill>
          <a:blip r:embed="rId8"/>
          <a:stretch>
            <a:fillRect/>
          </a:stretch>
        </p:blipFill>
        <p:spPr>
          <a:xfrm>
            <a:off x="10008854" y="5296580"/>
            <a:ext cx="1657350" cy="209550"/>
          </a:xfrm>
          <a:prstGeom prst="rect">
            <a:avLst/>
          </a:prstGeom>
        </p:spPr>
      </p:pic>
      <p:pic>
        <p:nvPicPr>
          <p:cNvPr id="12" name="Picture 11">
            <a:extLst>
              <a:ext uri="{FF2B5EF4-FFF2-40B4-BE49-F238E27FC236}">
                <a16:creationId xmlns:a16="http://schemas.microsoft.com/office/drawing/2014/main" id="{01AA6103-C364-45BE-A5A5-2824049C4D7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616608" y="5172755"/>
            <a:ext cx="649338" cy="457200"/>
          </a:xfrm>
          <a:prstGeom prst="rect">
            <a:avLst/>
          </a:prstGeom>
        </p:spPr>
      </p:pic>
      <p:pic>
        <p:nvPicPr>
          <p:cNvPr id="15" name="Picture 14">
            <a:extLst>
              <a:ext uri="{FF2B5EF4-FFF2-40B4-BE49-F238E27FC236}">
                <a16:creationId xmlns:a16="http://schemas.microsoft.com/office/drawing/2014/main" id="{5BDD6205-6C3A-405B-87F1-6D174E5AEC37}"/>
              </a:ext>
            </a:extLst>
          </p:cNvPr>
          <p:cNvPicPr>
            <a:picLocks noChangeAspect="1"/>
          </p:cNvPicPr>
          <p:nvPr userDrawn="1"/>
        </p:nvPicPr>
        <p:blipFill>
          <a:blip r:embed="rId10"/>
          <a:stretch>
            <a:fillRect/>
          </a:stretch>
        </p:blipFill>
        <p:spPr>
          <a:xfrm>
            <a:off x="7295578" y="5272768"/>
            <a:ext cx="1971675" cy="257175"/>
          </a:xfrm>
          <a:prstGeom prst="rect">
            <a:avLst/>
          </a:prstGeom>
        </p:spPr>
      </p:pic>
    </p:spTree>
    <p:extLst>
      <p:ext uri="{BB962C8B-B14F-4D97-AF65-F5344CB8AC3E}">
        <p14:creationId xmlns:p14="http://schemas.microsoft.com/office/powerpoint/2010/main" val="4210055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defRPr sz="788" b="0" i="0">
                <a:solidFill>
                  <a:schemeClr val="bg1"/>
                </a:solidFill>
                <a:latin typeface="Helvetica"/>
                <a:cs typeface="Helvetica"/>
              </a:defRPr>
            </a:lvl1pPr>
          </a:lstStyle>
          <a:p>
            <a:pPr marL="7701"/>
            <a:r>
              <a:rPr lang="en-US" spc="3"/>
              <a:t>8</a:t>
            </a:r>
            <a:r>
              <a:rPr lang="en-US" spc="9"/>
              <a:t>0</a:t>
            </a:r>
            <a:r>
              <a:rPr lang="en-US" spc="21"/>
              <a:t>0</a:t>
            </a:r>
            <a:r>
              <a:rPr lang="en-US" spc="-15"/>
              <a:t>-</a:t>
            </a:r>
            <a:r>
              <a:rPr lang="en-US" spc="-9"/>
              <a:t>2</a:t>
            </a:r>
            <a:r>
              <a:rPr lang="en-US" spc="-12"/>
              <a:t>R</a:t>
            </a:r>
            <a:r>
              <a:rPr lang="en-US" spc="-3"/>
              <a:t>E</a:t>
            </a:r>
            <a:r>
              <a:rPr lang="en-US" spc="-12"/>
              <a:t>VI</a:t>
            </a:r>
            <a:r>
              <a:rPr lang="en-US"/>
              <a:t>E</a:t>
            </a:r>
            <a:r>
              <a:rPr lang="en-US" spc="7"/>
              <a:t>W</a:t>
            </a:r>
            <a:endParaRPr lang="en-US" spc="7" dirty="0"/>
          </a:p>
        </p:txBody>
      </p:sp>
      <p:sp>
        <p:nvSpPr>
          <p:cNvPr id="9" name="object 32"/>
          <p:cNvSpPr txBox="1"/>
          <p:nvPr userDrawn="1"/>
        </p:nvSpPr>
        <p:spPr>
          <a:xfrm>
            <a:off x="1295400" y="1643510"/>
            <a:ext cx="457200" cy="457200"/>
          </a:xfrm>
          <a:prstGeom prst="rect">
            <a:avLst/>
          </a:prstGeom>
          <a:ln w="38100">
            <a:solidFill>
              <a:srgbClr val="F6D923"/>
            </a:solidFill>
          </a:ln>
        </p:spPr>
        <p:txBody>
          <a:bodyPr vert="horz" wrap="square" lIns="0" tIns="0" rIns="0" bIns="0" rtlCol="0" anchor="ctr">
            <a:spAutoFit/>
          </a:bodyPr>
          <a:lstStyle/>
          <a:p>
            <a:pPr marL="1155" algn="ctr">
              <a:lnSpc>
                <a:spcPct val="100000"/>
              </a:lnSpc>
            </a:pPr>
            <a:r>
              <a:rPr sz="2400" b="1" dirty="0">
                <a:solidFill>
                  <a:srgbClr val="000101"/>
                </a:solidFill>
                <a:latin typeface="+mj-lt"/>
                <a:ea typeface="Helvetica" charset="0"/>
                <a:cs typeface="Helvetica" charset="0"/>
              </a:rPr>
              <a:t>1</a:t>
            </a:r>
            <a:endParaRPr sz="2400" b="1" dirty="0">
              <a:latin typeface="+mj-lt"/>
              <a:ea typeface="Helvetica" charset="0"/>
              <a:cs typeface="Helvetica" charset="0"/>
            </a:endParaRPr>
          </a:p>
        </p:txBody>
      </p:sp>
      <p:sp>
        <p:nvSpPr>
          <p:cNvPr id="6" name="TextBox 5">
            <a:extLst>
              <a:ext uri="{FF2B5EF4-FFF2-40B4-BE49-F238E27FC236}">
                <a16:creationId xmlns:a16="http://schemas.microsoft.com/office/drawing/2014/main" id="{15E1E9FB-75F4-4D6A-B929-A03A7A99DABB}"/>
              </a:ext>
            </a:extLst>
          </p:cNvPr>
          <p:cNvSpPr txBox="1"/>
          <p:nvPr userDrawn="1"/>
        </p:nvSpPr>
        <p:spPr>
          <a:xfrm>
            <a:off x="452284" y="6027438"/>
            <a:ext cx="1097280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t>MCAT® is a registered trademark of the Association of American Medical </a:t>
            </a:r>
            <a:r>
              <a:rPr lang="en-US" sz="800" dirty="0" err="1"/>
              <a:t>Colleges.The</a:t>
            </a:r>
            <a:r>
              <a:rPr lang="en-US" sz="800" dirty="0"/>
              <a:t> Princeton Review is not affiliated with Princeton University. </a:t>
            </a:r>
          </a:p>
          <a:p>
            <a:endParaRPr lang="en-US" dirty="0"/>
          </a:p>
        </p:txBody>
      </p:sp>
      <p:sp>
        <p:nvSpPr>
          <p:cNvPr id="13" name="Text Placeholder 12">
            <a:extLst>
              <a:ext uri="{FF2B5EF4-FFF2-40B4-BE49-F238E27FC236}">
                <a16:creationId xmlns:a16="http://schemas.microsoft.com/office/drawing/2014/main" id="{A40B2EE5-2EEA-4B16-8379-BF56E9C57D60}"/>
              </a:ext>
            </a:extLst>
          </p:cNvPr>
          <p:cNvSpPr>
            <a:spLocks noGrp="1"/>
          </p:cNvSpPr>
          <p:nvPr>
            <p:ph type="body" sz="quarter" idx="10" hasCustomPrompt="1"/>
          </p:nvPr>
        </p:nvSpPr>
        <p:spPr>
          <a:xfrm>
            <a:off x="1981200" y="1638407"/>
            <a:ext cx="8229600" cy="457200"/>
          </a:xfrm>
        </p:spPr>
        <p:txBody>
          <a:bodyPr>
            <a:noAutofit/>
          </a:bodyPr>
          <a:lstStyle>
            <a:lvl1pPr marL="0" indent="0">
              <a:buNone/>
              <a:defRPr sz="2800">
                <a:latin typeface="+mj-lt"/>
              </a:defRPr>
            </a:lvl1pPr>
          </a:lstStyle>
          <a:p>
            <a:pPr lvl="0"/>
            <a:r>
              <a:rPr lang="en-US" dirty="0"/>
              <a:t>Section One</a:t>
            </a:r>
          </a:p>
        </p:txBody>
      </p:sp>
      <p:sp>
        <p:nvSpPr>
          <p:cNvPr id="17" name="Text Placeholder 16">
            <a:extLst>
              <a:ext uri="{FF2B5EF4-FFF2-40B4-BE49-F238E27FC236}">
                <a16:creationId xmlns:a16="http://schemas.microsoft.com/office/drawing/2014/main" id="{7BE2E8F2-7A72-443F-9D9C-6F59AD9C75C4}"/>
              </a:ext>
            </a:extLst>
          </p:cNvPr>
          <p:cNvSpPr>
            <a:spLocks noGrp="1"/>
          </p:cNvSpPr>
          <p:nvPr>
            <p:ph type="body" sz="quarter" idx="13" hasCustomPrompt="1"/>
          </p:nvPr>
        </p:nvSpPr>
        <p:spPr>
          <a:xfrm>
            <a:off x="4038600" y="4223647"/>
            <a:ext cx="4114800" cy="685800"/>
          </a:xfrm>
        </p:spPr>
        <p:txBody>
          <a:bodyPr/>
          <a:lstStyle>
            <a:lvl1pPr>
              <a:defRPr>
                <a:latin typeface="+mj-lt"/>
              </a:defRPr>
            </a:lvl1pPr>
          </a:lstStyle>
          <a:p>
            <a:pPr lvl="0"/>
            <a:r>
              <a:rPr lang="en-US" dirty="0"/>
              <a:t>Presenter Name</a:t>
            </a:r>
          </a:p>
        </p:txBody>
      </p:sp>
      <p:sp>
        <p:nvSpPr>
          <p:cNvPr id="21" name="Text Placeholder 20">
            <a:extLst>
              <a:ext uri="{FF2B5EF4-FFF2-40B4-BE49-F238E27FC236}">
                <a16:creationId xmlns:a16="http://schemas.microsoft.com/office/drawing/2014/main" id="{B3E0C5A0-70C3-4328-8C38-261C5A7D0491}"/>
              </a:ext>
            </a:extLst>
          </p:cNvPr>
          <p:cNvSpPr>
            <a:spLocks noGrp="1"/>
          </p:cNvSpPr>
          <p:nvPr>
            <p:ph type="body" sz="quarter" idx="14" hasCustomPrompt="1"/>
          </p:nvPr>
        </p:nvSpPr>
        <p:spPr>
          <a:xfrm>
            <a:off x="4038600" y="5113038"/>
            <a:ext cx="4114800" cy="685800"/>
          </a:xfrm>
        </p:spPr>
        <p:txBody>
          <a:bodyPr/>
          <a:lstStyle>
            <a:lvl1pPr>
              <a:defRPr/>
            </a:lvl1pPr>
          </a:lstStyle>
          <a:p>
            <a:pPr lvl="0"/>
            <a:r>
              <a:rPr lang="en-US" dirty="0"/>
              <a:t>Presenter Email</a:t>
            </a:r>
          </a:p>
        </p:txBody>
      </p:sp>
      <p:sp>
        <p:nvSpPr>
          <p:cNvPr id="20" name="object 38">
            <a:extLst>
              <a:ext uri="{FF2B5EF4-FFF2-40B4-BE49-F238E27FC236}">
                <a16:creationId xmlns:a16="http://schemas.microsoft.com/office/drawing/2014/main" id="{112284E9-E404-4A91-B3F3-CACB81111DE1}"/>
              </a:ext>
            </a:extLst>
          </p:cNvPr>
          <p:cNvSpPr/>
          <p:nvPr userDrawn="1"/>
        </p:nvSpPr>
        <p:spPr>
          <a:xfrm>
            <a:off x="3810000" y="4112324"/>
            <a:ext cx="4572000" cy="1828800"/>
          </a:xfrm>
          <a:custGeom>
            <a:avLst/>
            <a:gdLst/>
            <a:ahLst/>
            <a:cxnLst/>
            <a:rect l="l" t="t" r="r" b="b"/>
            <a:pathLst>
              <a:path w="4758055" h="1969134">
                <a:moveTo>
                  <a:pt x="0" y="1968526"/>
                </a:moveTo>
                <a:lnTo>
                  <a:pt x="4757813" y="1968526"/>
                </a:lnTo>
                <a:lnTo>
                  <a:pt x="4757813" y="0"/>
                </a:lnTo>
                <a:lnTo>
                  <a:pt x="0" y="0"/>
                </a:lnTo>
                <a:lnTo>
                  <a:pt x="0" y="1968526"/>
                </a:lnTo>
                <a:close/>
              </a:path>
            </a:pathLst>
          </a:custGeom>
          <a:ln w="85725">
            <a:solidFill>
              <a:srgbClr val="FAE200"/>
            </a:solidFill>
          </a:ln>
        </p:spPr>
        <p:txBody>
          <a:bodyPr wrap="square" lIns="0" tIns="0" rIns="0" bIns="0" rtlCol="0"/>
          <a:lstStyle/>
          <a:p>
            <a:endParaRPr sz="496" dirty="0"/>
          </a:p>
        </p:txBody>
      </p:sp>
      <p:sp>
        <p:nvSpPr>
          <p:cNvPr id="14" name="Title 1">
            <a:extLst>
              <a:ext uri="{FF2B5EF4-FFF2-40B4-BE49-F238E27FC236}">
                <a16:creationId xmlns:a16="http://schemas.microsoft.com/office/drawing/2014/main" id="{6AFBB4BD-FE76-47AC-866C-BB9572DEE47F}"/>
              </a:ext>
            </a:extLst>
          </p:cNvPr>
          <p:cNvSpPr>
            <a:spLocks noGrp="1"/>
          </p:cNvSpPr>
          <p:nvPr>
            <p:ph type="title" hasCustomPrompt="1"/>
          </p:nvPr>
        </p:nvSpPr>
        <p:spPr>
          <a:xfrm>
            <a:off x="1524000" y="286602"/>
            <a:ext cx="9144000" cy="914400"/>
          </a:xfrm>
          <a:solidFill>
            <a:schemeClr val="tx1"/>
          </a:solidFill>
          <a:ln w="57150">
            <a:solidFill>
              <a:schemeClr val="bg2"/>
            </a:solidFill>
          </a:ln>
        </p:spPr>
        <p:txBody>
          <a:bodyPr anchor="ctr"/>
          <a:lstStyle>
            <a:lvl1pPr algn="ctr">
              <a:defRPr>
                <a:solidFill>
                  <a:schemeClr val="bg1"/>
                </a:solidFill>
              </a:defRPr>
            </a:lvl1pPr>
          </a:lstStyle>
          <a:p>
            <a:r>
              <a:rPr lang="en-US" dirty="0"/>
              <a:t>PRESENTATION TITLE</a:t>
            </a:r>
          </a:p>
        </p:txBody>
      </p:sp>
      <p:sp>
        <p:nvSpPr>
          <p:cNvPr id="15" name="object 32">
            <a:extLst>
              <a:ext uri="{FF2B5EF4-FFF2-40B4-BE49-F238E27FC236}">
                <a16:creationId xmlns:a16="http://schemas.microsoft.com/office/drawing/2014/main" id="{7BFA8292-35BE-45BD-9AC0-E26DD3EFCA97}"/>
              </a:ext>
            </a:extLst>
          </p:cNvPr>
          <p:cNvSpPr txBox="1"/>
          <p:nvPr userDrawn="1"/>
        </p:nvSpPr>
        <p:spPr>
          <a:xfrm>
            <a:off x="1295400" y="2547593"/>
            <a:ext cx="457200" cy="457200"/>
          </a:xfrm>
          <a:prstGeom prst="rect">
            <a:avLst/>
          </a:prstGeom>
          <a:ln w="38100">
            <a:solidFill>
              <a:srgbClr val="F6D923"/>
            </a:solidFill>
          </a:ln>
        </p:spPr>
        <p:txBody>
          <a:bodyPr vert="horz" wrap="square" lIns="0" tIns="0" rIns="0" bIns="0" rtlCol="0" anchor="ctr">
            <a:spAutoFit/>
          </a:bodyPr>
          <a:lstStyle/>
          <a:p>
            <a:pPr marL="1155" algn="ctr">
              <a:lnSpc>
                <a:spcPct val="100000"/>
              </a:lnSpc>
            </a:pPr>
            <a:r>
              <a:rPr lang="en-US" sz="2400" b="1" dirty="0">
                <a:solidFill>
                  <a:srgbClr val="000101"/>
                </a:solidFill>
                <a:latin typeface="+mj-lt"/>
                <a:ea typeface="Helvetica" charset="0"/>
                <a:cs typeface="Helvetica" charset="0"/>
              </a:rPr>
              <a:t>2</a:t>
            </a:r>
            <a:endParaRPr sz="2400" b="1" dirty="0">
              <a:latin typeface="+mj-lt"/>
              <a:ea typeface="Helvetica" charset="0"/>
              <a:cs typeface="Helvetica" charset="0"/>
            </a:endParaRPr>
          </a:p>
        </p:txBody>
      </p:sp>
      <p:sp>
        <p:nvSpPr>
          <p:cNvPr id="16" name="Text Placeholder 12">
            <a:extLst>
              <a:ext uri="{FF2B5EF4-FFF2-40B4-BE49-F238E27FC236}">
                <a16:creationId xmlns:a16="http://schemas.microsoft.com/office/drawing/2014/main" id="{2463064D-C8F0-42EA-B142-76E9C0F75BB0}"/>
              </a:ext>
            </a:extLst>
          </p:cNvPr>
          <p:cNvSpPr>
            <a:spLocks noGrp="1"/>
          </p:cNvSpPr>
          <p:nvPr>
            <p:ph type="body" sz="quarter" idx="15" hasCustomPrompt="1"/>
          </p:nvPr>
        </p:nvSpPr>
        <p:spPr>
          <a:xfrm>
            <a:off x="1981200" y="2547212"/>
            <a:ext cx="8229600" cy="457200"/>
          </a:xfrm>
        </p:spPr>
        <p:txBody>
          <a:bodyPr>
            <a:noAutofit/>
          </a:bodyPr>
          <a:lstStyle>
            <a:lvl1pPr marL="0" indent="0">
              <a:buNone/>
              <a:defRPr sz="2800">
                <a:latin typeface="+mj-lt"/>
              </a:defRPr>
            </a:lvl1pPr>
          </a:lstStyle>
          <a:p>
            <a:pPr lvl="0"/>
            <a:r>
              <a:rPr lang="en-US" dirty="0"/>
              <a:t>Section Two</a:t>
            </a:r>
          </a:p>
        </p:txBody>
      </p:sp>
      <p:sp>
        <p:nvSpPr>
          <p:cNvPr id="22" name="object 32">
            <a:extLst>
              <a:ext uri="{FF2B5EF4-FFF2-40B4-BE49-F238E27FC236}">
                <a16:creationId xmlns:a16="http://schemas.microsoft.com/office/drawing/2014/main" id="{76F2BF49-EE01-4A44-B3E7-FBB3B70E337D}"/>
              </a:ext>
            </a:extLst>
          </p:cNvPr>
          <p:cNvSpPr txBox="1"/>
          <p:nvPr userDrawn="1"/>
        </p:nvSpPr>
        <p:spPr>
          <a:xfrm>
            <a:off x="1295400" y="3457495"/>
            <a:ext cx="457200" cy="457200"/>
          </a:xfrm>
          <a:prstGeom prst="rect">
            <a:avLst/>
          </a:prstGeom>
          <a:ln w="38100">
            <a:solidFill>
              <a:srgbClr val="F6D923"/>
            </a:solidFill>
          </a:ln>
        </p:spPr>
        <p:txBody>
          <a:bodyPr vert="horz" wrap="square" lIns="0" tIns="0" rIns="0" bIns="0" rtlCol="0" anchor="ctr">
            <a:spAutoFit/>
          </a:bodyPr>
          <a:lstStyle/>
          <a:p>
            <a:pPr marL="1155" algn="ctr">
              <a:lnSpc>
                <a:spcPct val="100000"/>
              </a:lnSpc>
            </a:pPr>
            <a:r>
              <a:rPr lang="en-US" sz="2400" b="1" dirty="0">
                <a:solidFill>
                  <a:srgbClr val="000101"/>
                </a:solidFill>
                <a:latin typeface="+mj-lt"/>
                <a:ea typeface="Helvetica" charset="0"/>
                <a:cs typeface="Helvetica" charset="0"/>
              </a:rPr>
              <a:t>3</a:t>
            </a:r>
            <a:endParaRPr sz="2400" b="1" dirty="0">
              <a:latin typeface="+mj-lt"/>
              <a:ea typeface="Helvetica" charset="0"/>
              <a:cs typeface="Helvetica" charset="0"/>
            </a:endParaRPr>
          </a:p>
        </p:txBody>
      </p:sp>
      <p:sp>
        <p:nvSpPr>
          <p:cNvPr id="23" name="Text Placeholder 12">
            <a:extLst>
              <a:ext uri="{FF2B5EF4-FFF2-40B4-BE49-F238E27FC236}">
                <a16:creationId xmlns:a16="http://schemas.microsoft.com/office/drawing/2014/main" id="{A94A1B51-4D7E-4598-A443-465D7819C731}"/>
              </a:ext>
            </a:extLst>
          </p:cNvPr>
          <p:cNvSpPr>
            <a:spLocks noGrp="1"/>
          </p:cNvSpPr>
          <p:nvPr>
            <p:ph type="body" sz="quarter" idx="16" hasCustomPrompt="1"/>
          </p:nvPr>
        </p:nvSpPr>
        <p:spPr>
          <a:xfrm>
            <a:off x="1981200" y="3460853"/>
            <a:ext cx="8229600" cy="457200"/>
          </a:xfrm>
        </p:spPr>
        <p:txBody>
          <a:bodyPr>
            <a:noAutofit/>
          </a:bodyPr>
          <a:lstStyle>
            <a:lvl1pPr marL="0" indent="0">
              <a:buNone/>
              <a:defRPr sz="2800">
                <a:latin typeface="+mj-lt"/>
              </a:defRPr>
            </a:lvl1pPr>
          </a:lstStyle>
          <a:p>
            <a:pPr lvl="0"/>
            <a:r>
              <a:rPr lang="en-US" dirty="0"/>
              <a:t>Section Two</a:t>
            </a:r>
          </a:p>
        </p:txBody>
      </p:sp>
    </p:spTree>
    <p:extLst>
      <p:ext uri="{BB962C8B-B14F-4D97-AF65-F5344CB8AC3E}">
        <p14:creationId xmlns:p14="http://schemas.microsoft.com/office/powerpoint/2010/main" val="21488916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F575A-A5A7-4D7A-8859-2B1045E2620F}"/>
              </a:ext>
            </a:extLst>
          </p:cNvPr>
          <p:cNvSpPr>
            <a:spLocks noGrp="1"/>
          </p:cNvSpPr>
          <p:nvPr>
            <p:ph type="pic" sz="quarter" idx="10"/>
          </p:nvPr>
        </p:nvSpPr>
        <p:spPr>
          <a:xfrm>
            <a:off x="0" y="0"/>
            <a:ext cx="6492240" cy="6400800"/>
          </a:xfrm>
        </p:spPr>
        <p:txBody>
          <a:bodyPr/>
          <a:lstStyle/>
          <a:p>
            <a:endParaRPr lang="en-US"/>
          </a:p>
        </p:txBody>
      </p:sp>
      <p:sp>
        <p:nvSpPr>
          <p:cNvPr id="5" name="object 2">
            <a:extLst>
              <a:ext uri="{FF2B5EF4-FFF2-40B4-BE49-F238E27FC236}">
                <a16:creationId xmlns:a16="http://schemas.microsoft.com/office/drawing/2014/main" id="{9AE61A12-7C0F-4A30-989E-511E359407F0}"/>
              </a:ext>
            </a:extLst>
          </p:cNvPr>
          <p:cNvSpPr/>
          <p:nvPr userDrawn="1"/>
        </p:nvSpPr>
        <p:spPr>
          <a:xfrm>
            <a:off x="7197211" y="766916"/>
            <a:ext cx="4513008" cy="4581833"/>
          </a:xfrm>
          <a:custGeom>
            <a:avLst/>
            <a:gdLst/>
            <a:ahLst/>
            <a:cxnLst/>
            <a:rect l="l" t="t" r="r" b="b"/>
            <a:pathLst>
              <a:path w="7400925" h="7717155">
                <a:moveTo>
                  <a:pt x="0" y="7717042"/>
                </a:moveTo>
                <a:lnTo>
                  <a:pt x="7400769" y="7717042"/>
                </a:lnTo>
                <a:lnTo>
                  <a:pt x="7400769" y="0"/>
                </a:lnTo>
                <a:lnTo>
                  <a:pt x="0" y="0"/>
                </a:lnTo>
                <a:lnTo>
                  <a:pt x="0" y="7717042"/>
                </a:lnTo>
                <a:close/>
              </a:path>
            </a:pathLst>
          </a:custGeom>
          <a:solidFill>
            <a:schemeClr val="tx1"/>
          </a:solidFill>
        </p:spPr>
        <p:txBody>
          <a:bodyPr wrap="square" lIns="0" tIns="0" rIns="0" bIns="0" rtlCol="0"/>
          <a:lstStyle/>
          <a:p>
            <a:endParaRPr sz="372" dirty="0"/>
          </a:p>
        </p:txBody>
      </p:sp>
      <p:sp>
        <p:nvSpPr>
          <p:cNvPr id="6" name="object 5">
            <a:extLst>
              <a:ext uri="{FF2B5EF4-FFF2-40B4-BE49-F238E27FC236}">
                <a16:creationId xmlns:a16="http://schemas.microsoft.com/office/drawing/2014/main" id="{3D42B979-35DB-46A1-9DC5-67C70BA8661D}"/>
              </a:ext>
            </a:extLst>
          </p:cNvPr>
          <p:cNvSpPr/>
          <p:nvPr userDrawn="1"/>
        </p:nvSpPr>
        <p:spPr>
          <a:xfrm>
            <a:off x="7370783" y="907221"/>
            <a:ext cx="4163352" cy="4239883"/>
          </a:xfrm>
          <a:custGeom>
            <a:avLst/>
            <a:gdLst/>
            <a:ahLst/>
            <a:cxnLst/>
            <a:rect l="l" t="t" r="r" b="b"/>
            <a:pathLst>
              <a:path w="6827519" h="7141209">
                <a:moveTo>
                  <a:pt x="0" y="7141143"/>
                </a:moveTo>
                <a:lnTo>
                  <a:pt x="6827017" y="7141143"/>
                </a:lnTo>
                <a:lnTo>
                  <a:pt x="6827017" y="0"/>
                </a:lnTo>
                <a:lnTo>
                  <a:pt x="0" y="0"/>
                </a:lnTo>
                <a:lnTo>
                  <a:pt x="0" y="7141143"/>
                </a:lnTo>
                <a:close/>
              </a:path>
            </a:pathLst>
          </a:custGeom>
          <a:ln w="85725">
            <a:solidFill>
              <a:srgbClr val="FFFFFF"/>
            </a:solidFill>
          </a:ln>
        </p:spPr>
        <p:txBody>
          <a:bodyPr wrap="square" lIns="0" tIns="0" rIns="0" bIns="0" rtlCol="0"/>
          <a:lstStyle/>
          <a:p>
            <a:endParaRPr sz="372" dirty="0"/>
          </a:p>
        </p:txBody>
      </p:sp>
      <p:sp>
        <p:nvSpPr>
          <p:cNvPr id="7" name="Rectangle 6">
            <a:extLst>
              <a:ext uri="{FF2B5EF4-FFF2-40B4-BE49-F238E27FC236}">
                <a16:creationId xmlns:a16="http://schemas.microsoft.com/office/drawing/2014/main" id="{D8C3133F-3F63-4125-8DDE-8695BC24BDA8}"/>
              </a:ext>
            </a:extLst>
          </p:cNvPr>
          <p:cNvSpPr/>
          <p:nvPr userDrawn="1"/>
        </p:nvSpPr>
        <p:spPr>
          <a:xfrm>
            <a:off x="9215986" y="4746623"/>
            <a:ext cx="472946" cy="57630"/>
          </a:xfrm>
          <a:prstGeom prst="rect">
            <a:avLst/>
          </a:prstGeom>
          <a:solidFill>
            <a:srgbClr val="F6D922"/>
          </a:solidFill>
          <a:ln>
            <a:solidFill>
              <a:srgbClr val="F6D92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1587" tIns="20793" rIns="41587" bIns="20793" numCol="1" spcCol="0" rtlCol="0" fromWordArt="0" anchor="ctr" anchorCtr="0" forceAA="0" compatLnSpc="1">
            <a:prstTxWarp prst="textNoShape">
              <a:avLst/>
            </a:prstTxWarp>
            <a:noAutofit/>
          </a:bodyPr>
          <a:lstStyle/>
          <a:p>
            <a:pPr algn="ctr"/>
            <a:endParaRPr lang="en-US" sz="372" dirty="0"/>
          </a:p>
        </p:txBody>
      </p:sp>
      <p:sp>
        <p:nvSpPr>
          <p:cNvPr id="8" name="Text Placeholder 8">
            <a:extLst>
              <a:ext uri="{FF2B5EF4-FFF2-40B4-BE49-F238E27FC236}">
                <a16:creationId xmlns:a16="http://schemas.microsoft.com/office/drawing/2014/main" id="{B31059EB-02B1-4CC2-925D-A0FC477B1C92}"/>
              </a:ext>
            </a:extLst>
          </p:cNvPr>
          <p:cNvSpPr>
            <a:spLocks noGrp="1"/>
          </p:cNvSpPr>
          <p:nvPr>
            <p:ph type="body" sz="quarter" idx="11" hasCustomPrompt="1"/>
          </p:nvPr>
        </p:nvSpPr>
        <p:spPr>
          <a:xfrm>
            <a:off x="7679711" y="1424430"/>
            <a:ext cx="3489924" cy="2979342"/>
          </a:xfrm>
          <a:prstGeom prst="rect">
            <a:avLst/>
          </a:prstGeom>
        </p:spPr>
        <p:txBody>
          <a:bodyPr/>
          <a:lstStyle>
            <a:lvl1pPr>
              <a:defRPr sz="1819" b="1" baseline="0">
                <a:solidFill>
                  <a:schemeClr val="bg1"/>
                </a:solidFill>
                <a:latin typeface="+mj-lt"/>
                <a:ea typeface="Helvetica Neue" charset="0"/>
                <a:cs typeface="Helvetica Neue" charset="0"/>
              </a:defRPr>
            </a:lvl1pPr>
            <a:lvl2pPr>
              <a:defRPr sz="1273"/>
            </a:lvl2pPr>
            <a:lvl3pPr>
              <a:defRPr sz="1273"/>
            </a:lvl3pPr>
            <a:lvl4pPr>
              <a:defRPr sz="1273"/>
            </a:lvl4pPr>
            <a:lvl5pPr>
              <a:defRPr sz="1273"/>
            </a:lvl5pPr>
          </a:lstStyle>
          <a:p>
            <a:pPr lvl="0"/>
            <a:r>
              <a:rPr lang="en-US" dirty="0"/>
              <a:t>CLICK TO EDIT MASTER TEXT STYLES</a:t>
            </a:r>
          </a:p>
        </p:txBody>
      </p:sp>
    </p:spTree>
    <p:extLst>
      <p:ext uri="{BB962C8B-B14F-4D97-AF65-F5344CB8AC3E}">
        <p14:creationId xmlns:p14="http://schemas.microsoft.com/office/powerpoint/2010/main" val="32175814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F9BEE-7DBF-4499-9052-81ABED82230C}"/>
              </a:ext>
            </a:extLst>
          </p:cNvPr>
          <p:cNvSpPr>
            <a:spLocks noGrp="1"/>
          </p:cNvSpPr>
          <p:nvPr>
            <p:ph type="title" hasCustomPrompt="1"/>
          </p:nvPr>
        </p:nvSpPr>
        <p:spPr>
          <a:xfrm>
            <a:off x="1844040" y="286602"/>
            <a:ext cx="8503920" cy="914400"/>
          </a:xfrm>
          <a:solidFill>
            <a:schemeClr val="accent2"/>
          </a:solidFill>
          <a:ln w="57150">
            <a:solidFill>
              <a:schemeClr val="bg2"/>
            </a:solidFill>
          </a:ln>
        </p:spPr>
        <p:txBody>
          <a:bodyPr/>
          <a:lstStyle>
            <a:lvl1pPr algn="ctr">
              <a:defRPr>
                <a:solidFill>
                  <a:schemeClr val="bg1"/>
                </a:solidFill>
              </a:defRPr>
            </a:lvl1pPr>
          </a:lstStyle>
          <a:p>
            <a:r>
              <a:rPr lang="en-US" dirty="0"/>
              <a:t>SLIDE TITLE</a:t>
            </a:r>
          </a:p>
        </p:txBody>
      </p:sp>
      <p:sp>
        <p:nvSpPr>
          <p:cNvPr id="4" name="Text Placeholder 3">
            <a:extLst>
              <a:ext uri="{FF2B5EF4-FFF2-40B4-BE49-F238E27FC236}">
                <a16:creationId xmlns:a16="http://schemas.microsoft.com/office/drawing/2014/main" id="{793F4B74-CC6C-46A9-AAF1-C3909AD906B5}"/>
              </a:ext>
            </a:extLst>
          </p:cNvPr>
          <p:cNvSpPr>
            <a:spLocks noGrp="1"/>
          </p:cNvSpPr>
          <p:nvPr>
            <p:ph type="body" sz="quarter" idx="10"/>
          </p:nvPr>
        </p:nvSpPr>
        <p:spPr>
          <a:xfrm>
            <a:off x="1081088" y="2054225"/>
            <a:ext cx="10058400" cy="36480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97112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F575A-A5A7-4D7A-8859-2B1045E2620F}"/>
              </a:ext>
            </a:extLst>
          </p:cNvPr>
          <p:cNvSpPr>
            <a:spLocks noGrp="1"/>
          </p:cNvSpPr>
          <p:nvPr>
            <p:ph type="pic" sz="quarter" idx="10"/>
          </p:nvPr>
        </p:nvSpPr>
        <p:spPr>
          <a:xfrm>
            <a:off x="0" y="0"/>
            <a:ext cx="6492240" cy="6400800"/>
          </a:xfrm>
        </p:spPr>
        <p:txBody>
          <a:bodyPr/>
          <a:lstStyle/>
          <a:p>
            <a:endParaRPr lang="en-US" dirty="0"/>
          </a:p>
        </p:txBody>
      </p:sp>
      <p:sp>
        <p:nvSpPr>
          <p:cNvPr id="5" name="object 2">
            <a:extLst>
              <a:ext uri="{FF2B5EF4-FFF2-40B4-BE49-F238E27FC236}">
                <a16:creationId xmlns:a16="http://schemas.microsoft.com/office/drawing/2014/main" id="{9AE61A12-7C0F-4A30-989E-511E359407F0}"/>
              </a:ext>
            </a:extLst>
          </p:cNvPr>
          <p:cNvSpPr/>
          <p:nvPr userDrawn="1"/>
        </p:nvSpPr>
        <p:spPr>
          <a:xfrm>
            <a:off x="1052050" y="1022554"/>
            <a:ext cx="4513008" cy="4581833"/>
          </a:xfrm>
          <a:custGeom>
            <a:avLst/>
            <a:gdLst/>
            <a:ahLst/>
            <a:cxnLst/>
            <a:rect l="l" t="t" r="r" b="b"/>
            <a:pathLst>
              <a:path w="7400925" h="7717155">
                <a:moveTo>
                  <a:pt x="0" y="7717042"/>
                </a:moveTo>
                <a:lnTo>
                  <a:pt x="7400769" y="7717042"/>
                </a:lnTo>
                <a:lnTo>
                  <a:pt x="7400769" y="0"/>
                </a:lnTo>
                <a:lnTo>
                  <a:pt x="0" y="0"/>
                </a:lnTo>
                <a:lnTo>
                  <a:pt x="0" y="7717042"/>
                </a:lnTo>
                <a:close/>
              </a:path>
            </a:pathLst>
          </a:custGeom>
          <a:solidFill>
            <a:srgbClr val="000000"/>
          </a:solidFill>
        </p:spPr>
        <p:txBody>
          <a:bodyPr wrap="square" lIns="0" tIns="0" rIns="0" bIns="0" rtlCol="0"/>
          <a:lstStyle/>
          <a:p>
            <a:endParaRPr sz="372" dirty="0"/>
          </a:p>
        </p:txBody>
      </p:sp>
      <p:sp>
        <p:nvSpPr>
          <p:cNvPr id="6" name="object 5">
            <a:extLst>
              <a:ext uri="{FF2B5EF4-FFF2-40B4-BE49-F238E27FC236}">
                <a16:creationId xmlns:a16="http://schemas.microsoft.com/office/drawing/2014/main" id="{3D42B979-35DB-46A1-9DC5-67C70BA8661D}"/>
              </a:ext>
            </a:extLst>
          </p:cNvPr>
          <p:cNvSpPr/>
          <p:nvPr userDrawn="1"/>
        </p:nvSpPr>
        <p:spPr>
          <a:xfrm>
            <a:off x="1225622" y="1162859"/>
            <a:ext cx="4163352" cy="4239883"/>
          </a:xfrm>
          <a:custGeom>
            <a:avLst/>
            <a:gdLst/>
            <a:ahLst/>
            <a:cxnLst/>
            <a:rect l="l" t="t" r="r" b="b"/>
            <a:pathLst>
              <a:path w="6827519" h="7141209">
                <a:moveTo>
                  <a:pt x="0" y="7141143"/>
                </a:moveTo>
                <a:lnTo>
                  <a:pt x="6827017" y="7141143"/>
                </a:lnTo>
                <a:lnTo>
                  <a:pt x="6827017" y="0"/>
                </a:lnTo>
                <a:lnTo>
                  <a:pt x="0" y="0"/>
                </a:lnTo>
                <a:lnTo>
                  <a:pt x="0" y="7141143"/>
                </a:lnTo>
                <a:close/>
              </a:path>
            </a:pathLst>
          </a:custGeom>
          <a:ln w="85725">
            <a:solidFill>
              <a:srgbClr val="FFFFFF"/>
            </a:solidFill>
          </a:ln>
        </p:spPr>
        <p:txBody>
          <a:bodyPr wrap="square" lIns="0" tIns="0" rIns="0" bIns="0" rtlCol="0"/>
          <a:lstStyle/>
          <a:p>
            <a:endParaRPr sz="372" dirty="0"/>
          </a:p>
        </p:txBody>
      </p:sp>
      <p:sp>
        <p:nvSpPr>
          <p:cNvPr id="7" name="Rectangle 6">
            <a:extLst>
              <a:ext uri="{FF2B5EF4-FFF2-40B4-BE49-F238E27FC236}">
                <a16:creationId xmlns:a16="http://schemas.microsoft.com/office/drawing/2014/main" id="{D8C3133F-3F63-4125-8DDE-8695BC24BDA8}"/>
              </a:ext>
            </a:extLst>
          </p:cNvPr>
          <p:cNvSpPr/>
          <p:nvPr userDrawn="1"/>
        </p:nvSpPr>
        <p:spPr>
          <a:xfrm>
            <a:off x="3070825" y="4999986"/>
            <a:ext cx="472946" cy="57630"/>
          </a:xfrm>
          <a:prstGeom prst="rect">
            <a:avLst/>
          </a:prstGeom>
          <a:solidFill>
            <a:srgbClr val="F6D922"/>
          </a:solidFill>
          <a:ln>
            <a:solidFill>
              <a:srgbClr val="F6D92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1587" tIns="20793" rIns="41587" bIns="20793" numCol="1" spcCol="0" rtlCol="0" fromWordArt="0" anchor="ctr" anchorCtr="0" forceAA="0" compatLnSpc="1">
            <a:prstTxWarp prst="textNoShape">
              <a:avLst/>
            </a:prstTxWarp>
            <a:noAutofit/>
          </a:bodyPr>
          <a:lstStyle/>
          <a:p>
            <a:pPr algn="ctr"/>
            <a:endParaRPr lang="en-US" sz="372" dirty="0"/>
          </a:p>
        </p:txBody>
      </p:sp>
      <p:sp>
        <p:nvSpPr>
          <p:cNvPr id="8" name="Text Placeholder 8">
            <a:extLst>
              <a:ext uri="{FF2B5EF4-FFF2-40B4-BE49-F238E27FC236}">
                <a16:creationId xmlns:a16="http://schemas.microsoft.com/office/drawing/2014/main" id="{B31059EB-02B1-4CC2-925D-A0FC477B1C92}"/>
              </a:ext>
            </a:extLst>
          </p:cNvPr>
          <p:cNvSpPr>
            <a:spLocks noGrp="1"/>
          </p:cNvSpPr>
          <p:nvPr>
            <p:ph type="body" sz="quarter" idx="11" hasCustomPrompt="1"/>
          </p:nvPr>
        </p:nvSpPr>
        <p:spPr>
          <a:xfrm>
            <a:off x="1534550" y="1680068"/>
            <a:ext cx="3489924" cy="2979342"/>
          </a:xfrm>
          <a:prstGeom prst="rect">
            <a:avLst/>
          </a:prstGeom>
        </p:spPr>
        <p:txBody>
          <a:bodyPr/>
          <a:lstStyle>
            <a:lvl1pPr>
              <a:defRPr sz="1819" b="1" baseline="0">
                <a:solidFill>
                  <a:schemeClr val="bg1"/>
                </a:solidFill>
                <a:latin typeface="+mj-lt"/>
                <a:ea typeface="Helvetica Neue" charset="0"/>
                <a:cs typeface="Helvetica Neue" charset="0"/>
              </a:defRPr>
            </a:lvl1pPr>
            <a:lvl2pPr>
              <a:defRPr sz="1273"/>
            </a:lvl2pPr>
            <a:lvl3pPr>
              <a:defRPr sz="1273"/>
            </a:lvl3pPr>
            <a:lvl4pPr>
              <a:defRPr sz="1273"/>
            </a:lvl4pPr>
            <a:lvl5pPr>
              <a:defRPr sz="1273"/>
            </a:lvl5pPr>
          </a:lstStyle>
          <a:p>
            <a:pPr lvl="0"/>
            <a:r>
              <a:rPr lang="en-US" dirty="0"/>
              <a:t>CLICK TO EDIT MASTER TEXT STYLES</a:t>
            </a:r>
          </a:p>
        </p:txBody>
      </p:sp>
      <p:sp>
        <p:nvSpPr>
          <p:cNvPr id="9" name="Holder 2">
            <a:extLst>
              <a:ext uri="{FF2B5EF4-FFF2-40B4-BE49-F238E27FC236}">
                <a16:creationId xmlns:a16="http://schemas.microsoft.com/office/drawing/2014/main" id="{B950CC31-C5D8-4BF4-B4EF-F877024C17E4}"/>
              </a:ext>
            </a:extLst>
          </p:cNvPr>
          <p:cNvSpPr>
            <a:spLocks noGrp="1"/>
          </p:cNvSpPr>
          <p:nvPr>
            <p:ph type="title"/>
          </p:nvPr>
        </p:nvSpPr>
        <p:spPr>
          <a:xfrm>
            <a:off x="7544291" y="1022555"/>
            <a:ext cx="3595514" cy="973394"/>
          </a:xfrm>
          <a:prstGeom prst="rect">
            <a:avLst/>
          </a:prstGeom>
        </p:spPr>
        <p:txBody>
          <a:bodyPr lIns="0" tIns="0" rIns="0" bIns="0"/>
          <a:lstStyle>
            <a:lvl1pPr>
              <a:defRPr sz="3729" b="1" i="0">
                <a:solidFill>
                  <a:schemeClr val="tx1"/>
                </a:solidFill>
                <a:latin typeface="+mj-lt"/>
                <a:cs typeface="Helvetica"/>
              </a:defRPr>
            </a:lvl1pPr>
          </a:lstStyle>
          <a:p>
            <a:endParaRPr lang="en-US" dirty="0"/>
          </a:p>
        </p:txBody>
      </p:sp>
      <p:sp>
        <p:nvSpPr>
          <p:cNvPr id="10" name="Text Placeholder 8">
            <a:extLst>
              <a:ext uri="{FF2B5EF4-FFF2-40B4-BE49-F238E27FC236}">
                <a16:creationId xmlns:a16="http://schemas.microsoft.com/office/drawing/2014/main" id="{E2BCA0EC-7412-4221-B03A-52D0C5C8B3A7}"/>
              </a:ext>
            </a:extLst>
          </p:cNvPr>
          <p:cNvSpPr>
            <a:spLocks noGrp="1"/>
          </p:cNvSpPr>
          <p:nvPr>
            <p:ph type="body" sz="quarter" idx="12" hasCustomPrompt="1"/>
          </p:nvPr>
        </p:nvSpPr>
        <p:spPr>
          <a:xfrm>
            <a:off x="7544268" y="2182527"/>
            <a:ext cx="3595682" cy="3421860"/>
          </a:xfrm>
          <a:prstGeom prst="rect">
            <a:avLst/>
          </a:prstGeom>
        </p:spPr>
        <p:txBody>
          <a:bodyPr/>
          <a:lstStyle>
            <a:lvl1pPr>
              <a:defRPr sz="1273" b="1" baseline="0">
                <a:latin typeface="+mn-lt"/>
                <a:ea typeface="Helvetica Neue" charset="0"/>
                <a:cs typeface="Helvetica Neue" charset="0"/>
              </a:defRPr>
            </a:lvl1pPr>
            <a:lvl2pPr>
              <a:defRPr sz="1273">
                <a:latin typeface="+mn-lt"/>
              </a:defRPr>
            </a:lvl2pPr>
            <a:lvl3pPr>
              <a:defRPr sz="1273">
                <a:latin typeface="+mn-lt"/>
              </a:defRPr>
            </a:lvl3pPr>
            <a:lvl4pPr>
              <a:defRPr sz="1273">
                <a:latin typeface="+mn-lt"/>
              </a:defRPr>
            </a:lvl4pPr>
            <a:lvl5pPr>
              <a:defRPr sz="1273">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4461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bjec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F9BEE-7DBF-4499-9052-81ABED82230C}"/>
              </a:ext>
            </a:extLst>
          </p:cNvPr>
          <p:cNvSpPr>
            <a:spLocks noGrp="1"/>
          </p:cNvSpPr>
          <p:nvPr>
            <p:ph type="title" hasCustomPrompt="1"/>
          </p:nvPr>
        </p:nvSpPr>
        <p:spPr>
          <a:xfrm>
            <a:off x="1524000" y="286602"/>
            <a:ext cx="9144000" cy="914400"/>
          </a:xfrm>
          <a:solidFill>
            <a:schemeClr val="tx1"/>
          </a:solidFill>
          <a:ln w="57150">
            <a:solidFill>
              <a:schemeClr val="bg2"/>
            </a:solidFill>
          </a:ln>
        </p:spPr>
        <p:txBody>
          <a:bodyPr anchor="ctr"/>
          <a:lstStyle>
            <a:lvl1pPr algn="ctr">
              <a:defRPr>
                <a:solidFill>
                  <a:schemeClr val="bg1"/>
                </a:solidFill>
              </a:defRPr>
            </a:lvl1pPr>
          </a:lstStyle>
          <a:p>
            <a:r>
              <a:rPr lang="en-US" dirty="0"/>
              <a:t>SLIDE TITLE</a:t>
            </a:r>
          </a:p>
        </p:txBody>
      </p:sp>
      <p:sp>
        <p:nvSpPr>
          <p:cNvPr id="5" name="Content Placeholder 4">
            <a:extLst>
              <a:ext uri="{FF2B5EF4-FFF2-40B4-BE49-F238E27FC236}">
                <a16:creationId xmlns:a16="http://schemas.microsoft.com/office/drawing/2014/main" id="{8780B836-C87B-4976-BE41-3D5B3D77A72F}"/>
              </a:ext>
            </a:extLst>
          </p:cNvPr>
          <p:cNvSpPr>
            <a:spLocks noGrp="1"/>
          </p:cNvSpPr>
          <p:nvPr>
            <p:ph sz="quarter" idx="10"/>
          </p:nvPr>
        </p:nvSpPr>
        <p:spPr>
          <a:xfrm>
            <a:off x="1066800" y="1651819"/>
            <a:ext cx="10058400" cy="4572000"/>
          </a:xfrm>
        </p:spPr>
        <p:txBody>
          <a:bodyPr/>
          <a:lstStyle/>
          <a:p>
            <a:pPr lvl="0"/>
            <a:endParaRPr lang="en-US" dirty="0"/>
          </a:p>
        </p:txBody>
      </p:sp>
    </p:spTree>
    <p:extLst>
      <p:ext uri="{BB962C8B-B14F-4D97-AF65-F5344CB8AC3E}">
        <p14:creationId xmlns:p14="http://schemas.microsoft.com/office/powerpoint/2010/main" val="1368630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gnifican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F9BEE-7DBF-4499-9052-81ABED82230C}"/>
              </a:ext>
            </a:extLst>
          </p:cNvPr>
          <p:cNvSpPr>
            <a:spLocks noGrp="1"/>
          </p:cNvSpPr>
          <p:nvPr>
            <p:ph type="title" hasCustomPrompt="1"/>
          </p:nvPr>
        </p:nvSpPr>
        <p:spPr>
          <a:xfrm>
            <a:off x="1524000" y="463583"/>
            <a:ext cx="9144000" cy="914400"/>
          </a:xfrm>
          <a:solidFill>
            <a:schemeClr val="tx1"/>
          </a:solidFill>
          <a:ln w="57150">
            <a:solidFill>
              <a:schemeClr val="bg2"/>
            </a:solidFill>
          </a:ln>
        </p:spPr>
        <p:txBody>
          <a:bodyPr anchor="ctr"/>
          <a:lstStyle>
            <a:lvl1pPr algn="ctr">
              <a:defRPr>
                <a:solidFill>
                  <a:schemeClr val="bg1"/>
                </a:solidFill>
              </a:defRPr>
            </a:lvl1pPr>
          </a:lstStyle>
          <a:p>
            <a:r>
              <a:rPr lang="en-US" dirty="0"/>
              <a:t>SLIDE TITLE</a:t>
            </a:r>
          </a:p>
        </p:txBody>
      </p:sp>
      <p:sp>
        <p:nvSpPr>
          <p:cNvPr id="4" name="Text Placeholder 3">
            <a:extLst>
              <a:ext uri="{FF2B5EF4-FFF2-40B4-BE49-F238E27FC236}">
                <a16:creationId xmlns:a16="http://schemas.microsoft.com/office/drawing/2014/main" id="{793F4B74-CC6C-46A9-AAF1-C3909AD906B5}"/>
              </a:ext>
            </a:extLst>
          </p:cNvPr>
          <p:cNvSpPr>
            <a:spLocks noGrp="1"/>
          </p:cNvSpPr>
          <p:nvPr>
            <p:ph type="body" sz="quarter" idx="10"/>
          </p:nvPr>
        </p:nvSpPr>
        <p:spPr>
          <a:xfrm>
            <a:off x="1066800" y="1572444"/>
            <a:ext cx="10058400" cy="4572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61546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e or False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F9BEE-7DBF-4499-9052-81ABED82230C}"/>
              </a:ext>
            </a:extLst>
          </p:cNvPr>
          <p:cNvSpPr>
            <a:spLocks noGrp="1"/>
          </p:cNvSpPr>
          <p:nvPr>
            <p:ph type="title" hasCustomPrompt="1"/>
          </p:nvPr>
        </p:nvSpPr>
        <p:spPr>
          <a:xfrm>
            <a:off x="1523999" y="443919"/>
            <a:ext cx="9144000" cy="914400"/>
          </a:xfrm>
          <a:solidFill>
            <a:schemeClr val="tx1"/>
          </a:solidFill>
          <a:ln w="57150">
            <a:solidFill>
              <a:schemeClr val="bg2"/>
            </a:solidFill>
          </a:ln>
        </p:spPr>
        <p:txBody>
          <a:bodyPr anchor="ctr"/>
          <a:lstStyle>
            <a:lvl1pPr algn="ctr">
              <a:defRPr>
                <a:solidFill>
                  <a:schemeClr val="bg1"/>
                </a:solidFill>
              </a:defRPr>
            </a:lvl1pPr>
          </a:lstStyle>
          <a:p>
            <a:r>
              <a:rPr lang="en-US" dirty="0"/>
              <a:t>SLIDE TITLE</a:t>
            </a:r>
          </a:p>
        </p:txBody>
      </p:sp>
      <p:graphicFrame>
        <p:nvGraphicFramePr>
          <p:cNvPr id="5" name="Table 4">
            <a:extLst>
              <a:ext uri="{FF2B5EF4-FFF2-40B4-BE49-F238E27FC236}">
                <a16:creationId xmlns:a16="http://schemas.microsoft.com/office/drawing/2014/main" id="{232A8112-CF2C-4B7F-9956-71C2BF544DA5}"/>
              </a:ext>
            </a:extLst>
          </p:cNvPr>
          <p:cNvGraphicFramePr>
            <a:graphicFrameLocks noGrp="1"/>
          </p:cNvGraphicFramePr>
          <p:nvPr userDrawn="1">
            <p:extLst>
              <p:ext uri="{D42A27DB-BD31-4B8C-83A1-F6EECF244321}">
                <p14:modId xmlns:p14="http://schemas.microsoft.com/office/powerpoint/2010/main" val="3998090247"/>
              </p:ext>
            </p:extLst>
          </p:nvPr>
        </p:nvGraphicFramePr>
        <p:xfrm>
          <a:off x="1066799" y="1602857"/>
          <a:ext cx="10058401" cy="4572000"/>
        </p:xfrm>
        <a:graphic>
          <a:graphicData uri="http://schemas.openxmlformats.org/drawingml/2006/table">
            <a:tbl>
              <a:tblPr/>
              <a:tblGrid>
                <a:gridCol w="8198569">
                  <a:extLst>
                    <a:ext uri="{9D8B030D-6E8A-4147-A177-3AD203B41FA5}">
                      <a16:colId xmlns:a16="http://schemas.microsoft.com/office/drawing/2014/main" val="20000"/>
                    </a:ext>
                  </a:extLst>
                </a:gridCol>
                <a:gridCol w="929916">
                  <a:extLst>
                    <a:ext uri="{9D8B030D-6E8A-4147-A177-3AD203B41FA5}">
                      <a16:colId xmlns:a16="http://schemas.microsoft.com/office/drawing/2014/main" val="20001"/>
                    </a:ext>
                  </a:extLst>
                </a:gridCol>
                <a:gridCol w="929916">
                  <a:extLst>
                    <a:ext uri="{9D8B030D-6E8A-4147-A177-3AD203B41FA5}">
                      <a16:colId xmlns:a16="http://schemas.microsoft.com/office/drawing/2014/main" val="20002"/>
                    </a:ext>
                  </a:extLst>
                </a:gridCol>
              </a:tblGrid>
              <a:tr h="6462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mj-lt"/>
                        <a:ea typeface="ＭＳ Ｐゴシック" pitchFamily="34" charset="-128"/>
                        <a:cs typeface="Helvetica" panose="020B0604020202020204" pitchFamily="34" charset="0"/>
                        <a:sym typeface="Arial" pitchFamily="34"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j-lt"/>
                          <a:ea typeface="ＭＳ Ｐゴシック" pitchFamily="34" charset="-128"/>
                          <a:cs typeface="Helvetica" panose="020B0604020202020204" pitchFamily="34" charset="0"/>
                          <a:sym typeface="Arial" pitchFamily="34" charset="0"/>
                        </a:rPr>
                        <a:t>True</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7D92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j-lt"/>
                          <a:ea typeface="ＭＳ Ｐゴシック" pitchFamily="34" charset="-128"/>
                          <a:cs typeface="Helvetica" panose="020B0604020202020204" pitchFamily="34" charset="0"/>
                          <a:sym typeface="Arial" pitchFamily="34" charset="0"/>
                        </a:rPr>
                        <a:t>False</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7D924"/>
                    </a:solidFill>
                  </a:tcPr>
                </a:tc>
                <a:extLst>
                  <a:ext uri="{0D108BD9-81ED-4DB2-BD59-A6C34878D82A}">
                    <a16:rowId xmlns:a16="http://schemas.microsoft.com/office/drawing/2014/main" val="10000"/>
                  </a:ext>
                </a:extLst>
              </a:tr>
              <a:tr h="98144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000000"/>
                        </a:solidFill>
                        <a:effectLst/>
                        <a:latin typeface="+mn-lt"/>
                        <a:ea typeface="ＭＳ Ｐゴシック" pitchFamily="34" charset="-128"/>
                        <a:cs typeface="Helvetica" panose="020B0604020202020204" pitchFamily="34" charset="0"/>
                        <a:sym typeface="Arial" pitchFamily="34"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dirty="0">
                        <a:ln>
                          <a:noFill/>
                        </a:ln>
                        <a:solidFill>
                          <a:srgbClr val="000000"/>
                        </a:solidFill>
                        <a:effectLst/>
                        <a:uLnTx/>
                        <a:uFillTx/>
                        <a:latin typeface="Helvetica" panose="020B0604020202020204" pitchFamily="34" charset="0"/>
                        <a:ea typeface="ＭＳ Ｐゴシック" pitchFamily="34" charset="-128"/>
                        <a:cs typeface="Helvetica" panose="020B0604020202020204" pitchFamily="34" charset="0"/>
                        <a:sym typeface="Arial"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dirty="0">
                        <a:ln>
                          <a:noFill/>
                        </a:ln>
                        <a:solidFill>
                          <a:srgbClr val="000000"/>
                        </a:solidFill>
                        <a:effectLst/>
                        <a:uLnTx/>
                        <a:uFillTx/>
                        <a:latin typeface="Helvetica" panose="020B0604020202020204" pitchFamily="34" charset="0"/>
                        <a:ea typeface="ＭＳ Ｐゴシック" pitchFamily="34" charset="-128"/>
                        <a:cs typeface="Helvetica" panose="020B0604020202020204" pitchFamily="34" charset="0"/>
                        <a:sym typeface="Arial"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98144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000000"/>
                        </a:solidFill>
                        <a:effectLst/>
                        <a:latin typeface="+mn-lt"/>
                        <a:ea typeface="ＭＳ Ｐゴシック" pitchFamily="34" charset="-128"/>
                        <a:cs typeface="Helvetica" panose="020B0604020202020204" pitchFamily="34" charset="0"/>
                        <a:sym typeface="Arial" pitchFamily="34"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a:ln>
                          <a:noFill/>
                        </a:ln>
                        <a:solidFill>
                          <a:srgbClr val="000000"/>
                        </a:solidFill>
                        <a:effectLst/>
                        <a:latin typeface="Helvetica" panose="020B0604020202020204" pitchFamily="34" charset="0"/>
                        <a:ea typeface="ＭＳ Ｐゴシック" pitchFamily="34" charset="-128"/>
                        <a:cs typeface="Helvetica" panose="020B0604020202020204" pitchFamily="34" charset="0"/>
                        <a:sym typeface="Arial"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dirty="0">
                        <a:ln>
                          <a:noFill/>
                        </a:ln>
                        <a:solidFill>
                          <a:srgbClr val="000000"/>
                        </a:solidFill>
                        <a:effectLst/>
                        <a:uLnTx/>
                        <a:uFillTx/>
                        <a:latin typeface="Helvetica" panose="020B0604020202020204" pitchFamily="34" charset="0"/>
                        <a:ea typeface="ＭＳ Ｐゴシック" pitchFamily="34" charset="-128"/>
                        <a:cs typeface="Helvetica" panose="020B0604020202020204" pitchFamily="34" charset="0"/>
                        <a:sym typeface="Arial"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98144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mn-lt"/>
                        <a:ea typeface="ＭＳ Ｐゴシック" pitchFamily="34" charset="-128"/>
                        <a:cs typeface="Helvetica" panose="020B0604020202020204" pitchFamily="34" charset="0"/>
                        <a:sym typeface="Arial" pitchFamily="34"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00" b="0" i="0" u="none" strike="noStrike" cap="none" normalizeH="0" baseline="0" dirty="0">
                        <a:ln>
                          <a:noFill/>
                        </a:ln>
                        <a:solidFill>
                          <a:srgbClr val="000000"/>
                        </a:solidFill>
                        <a:effectLst/>
                        <a:latin typeface="Helvetica" panose="020B0604020202020204" pitchFamily="34" charset="0"/>
                        <a:ea typeface="ＭＳ Ｐゴシック" pitchFamily="34" charset="-128"/>
                        <a:cs typeface="Helvetica" panose="020B0604020202020204" pitchFamily="34" charset="0"/>
                        <a:sym typeface="Arial"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dirty="0">
                        <a:ln>
                          <a:noFill/>
                        </a:ln>
                        <a:solidFill>
                          <a:srgbClr val="000000"/>
                        </a:solidFill>
                        <a:effectLst/>
                        <a:uLnTx/>
                        <a:uFillTx/>
                        <a:latin typeface="Helvetica" panose="020B0604020202020204" pitchFamily="34" charset="0"/>
                        <a:ea typeface="ＭＳ Ｐゴシック" pitchFamily="34" charset="-128"/>
                        <a:cs typeface="Helvetica" panose="020B0604020202020204" pitchFamily="34" charset="0"/>
                        <a:sym typeface="Arial"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98144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cap="none" normalizeH="0" baseline="0" dirty="0">
                        <a:ln>
                          <a:noFill/>
                        </a:ln>
                        <a:solidFill>
                          <a:srgbClr val="000000"/>
                        </a:solidFill>
                        <a:effectLst/>
                        <a:latin typeface="+mn-lt"/>
                        <a:ea typeface="ＭＳ Ｐゴシック" pitchFamily="34" charset="-128"/>
                        <a:cs typeface="Helvetica" panose="020B0604020202020204" pitchFamily="34" charset="0"/>
                        <a:sym typeface="Arial" pitchFamily="34"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dirty="0">
                        <a:ln>
                          <a:noFill/>
                        </a:ln>
                        <a:solidFill>
                          <a:srgbClr val="000000"/>
                        </a:solidFill>
                        <a:effectLst/>
                        <a:uLnTx/>
                        <a:uFillTx/>
                        <a:latin typeface="Helvetica" panose="020B0604020202020204" pitchFamily="34" charset="0"/>
                        <a:ea typeface="ＭＳ Ｐゴシック" pitchFamily="34" charset="-128"/>
                        <a:cs typeface="Helvetica" panose="020B0604020202020204" pitchFamily="34" charset="0"/>
                        <a:sym typeface="Arial"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00" b="0" i="0" u="none" strike="noStrike" cap="none" normalizeH="0" baseline="0" dirty="0">
                        <a:ln>
                          <a:noFill/>
                        </a:ln>
                        <a:solidFill>
                          <a:srgbClr val="000000"/>
                        </a:solidFill>
                        <a:effectLst/>
                        <a:latin typeface="Helvetica" panose="020B0604020202020204" pitchFamily="34" charset="0"/>
                        <a:ea typeface="ＭＳ Ｐゴシック" pitchFamily="34" charset="-128"/>
                        <a:cs typeface="Helvetica" panose="020B0604020202020204" pitchFamily="34" charset="0"/>
                        <a:sym typeface="Arial"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
        <p:nvSpPr>
          <p:cNvPr id="4" name="Text Placeholder 3">
            <a:extLst>
              <a:ext uri="{FF2B5EF4-FFF2-40B4-BE49-F238E27FC236}">
                <a16:creationId xmlns:a16="http://schemas.microsoft.com/office/drawing/2014/main" id="{F139E185-F9FF-4705-A8FC-FED7192DEFDC}"/>
              </a:ext>
            </a:extLst>
          </p:cNvPr>
          <p:cNvSpPr>
            <a:spLocks noGrp="1"/>
          </p:cNvSpPr>
          <p:nvPr>
            <p:ph type="body" sz="quarter" idx="10" hasCustomPrompt="1"/>
          </p:nvPr>
        </p:nvSpPr>
        <p:spPr>
          <a:xfrm>
            <a:off x="1331912" y="3516053"/>
            <a:ext cx="7772400" cy="457200"/>
          </a:xfrm>
        </p:spPr>
        <p:txBody>
          <a:bodyPr/>
          <a:lstStyle>
            <a:lvl1pPr>
              <a:defRPr/>
            </a:lvl1pPr>
          </a:lstStyle>
          <a:p>
            <a:pPr lvl="0"/>
            <a:r>
              <a:rPr lang="en-US" dirty="0"/>
              <a:t>Question Two</a:t>
            </a:r>
          </a:p>
        </p:txBody>
      </p:sp>
      <p:sp>
        <p:nvSpPr>
          <p:cNvPr id="7" name="Text Placeholder 3">
            <a:extLst>
              <a:ext uri="{FF2B5EF4-FFF2-40B4-BE49-F238E27FC236}">
                <a16:creationId xmlns:a16="http://schemas.microsoft.com/office/drawing/2014/main" id="{7B72B273-7851-40AD-9BAC-CC892A9AFC50}"/>
              </a:ext>
            </a:extLst>
          </p:cNvPr>
          <p:cNvSpPr>
            <a:spLocks noGrp="1"/>
          </p:cNvSpPr>
          <p:nvPr>
            <p:ph type="body" sz="quarter" idx="11" hasCustomPrompt="1"/>
          </p:nvPr>
        </p:nvSpPr>
        <p:spPr>
          <a:xfrm>
            <a:off x="1331912" y="2488877"/>
            <a:ext cx="7772400" cy="457200"/>
          </a:xfrm>
        </p:spPr>
        <p:txBody>
          <a:bodyPr/>
          <a:lstStyle>
            <a:lvl1pPr>
              <a:defRPr/>
            </a:lvl1pPr>
          </a:lstStyle>
          <a:p>
            <a:pPr lvl="0"/>
            <a:r>
              <a:rPr lang="en-US" dirty="0"/>
              <a:t>Question One</a:t>
            </a:r>
          </a:p>
        </p:txBody>
      </p:sp>
      <p:sp>
        <p:nvSpPr>
          <p:cNvPr id="8" name="Text Placeholder 3">
            <a:extLst>
              <a:ext uri="{FF2B5EF4-FFF2-40B4-BE49-F238E27FC236}">
                <a16:creationId xmlns:a16="http://schemas.microsoft.com/office/drawing/2014/main" id="{72089879-687A-4800-8BC6-513D6B36E539}"/>
              </a:ext>
            </a:extLst>
          </p:cNvPr>
          <p:cNvSpPr>
            <a:spLocks noGrp="1"/>
          </p:cNvSpPr>
          <p:nvPr>
            <p:ph type="body" sz="quarter" idx="12" hasCustomPrompt="1"/>
          </p:nvPr>
        </p:nvSpPr>
        <p:spPr>
          <a:xfrm>
            <a:off x="1331912" y="5564968"/>
            <a:ext cx="7772400" cy="457200"/>
          </a:xfrm>
        </p:spPr>
        <p:txBody>
          <a:bodyPr/>
          <a:lstStyle>
            <a:lvl1pPr>
              <a:defRPr/>
            </a:lvl1pPr>
          </a:lstStyle>
          <a:p>
            <a:pPr lvl="0"/>
            <a:r>
              <a:rPr lang="en-US" dirty="0"/>
              <a:t>Question Four</a:t>
            </a:r>
          </a:p>
        </p:txBody>
      </p:sp>
      <p:sp>
        <p:nvSpPr>
          <p:cNvPr id="9" name="Text Placeholder 3">
            <a:extLst>
              <a:ext uri="{FF2B5EF4-FFF2-40B4-BE49-F238E27FC236}">
                <a16:creationId xmlns:a16="http://schemas.microsoft.com/office/drawing/2014/main" id="{EBCC8295-C858-41FD-8CAC-52F513AD9BB0}"/>
              </a:ext>
            </a:extLst>
          </p:cNvPr>
          <p:cNvSpPr>
            <a:spLocks noGrp="1"/>
          </p:cNvSpPr>
          <p:nvPr>
            <p:ph type="body" sz="quarter" idx="13" hasCustomPrompt="1"/>
          </p:nvPr>
        </p:nvSpPr>
        <p:spPr>
          <a:xfrm>
            <a:off x="1347151" y="4543229"/>
            <a:ext cx="7772400" cy="457200"/>
          </a:xfrm>
        </p:spPr>
        <p:txBody>
          <a:bodyPr/>
          <a:lstStyle>
            <a:lvl1pPr>
              <a:defRPr/>
            </a:lvl1pPr>
          </a:lstStyle>
          <a:p>
            <a:pPr lvl="0"/>
            <a:r>
              <a:rPr lang="en-US" dirty="0"/>
              <a:t>Question Three</a:t>
            </a:r>
          </a:p>
        </p:txBody>
      </p:sp>
      <p:sp>
        <p:nvSpPr>
          <p:cNvPr id="10" name="Text Placeholder 3">
            <a:extLst>
              <a:ext uri="{FF2B5EF4-FFF2-40B4-BE49-F238E27FC236}">
                <a16:creationId xmlns:a16="http://schemas.microsoft.com/office/drawing/2014/main" id="{65255DAF-0EBE-4B9B-9FC8-6C5871A2AD19}"/>
              </a:ext>
            </a:extLst>
          </p:cNvPr>
          <p:cNvSpPr>
            <a:spLocks noGrp="1"/>
          </p:cNvSpPr>
          <p:nvPr>
            <p:ph type="body" sz="quarter" idx="14" hasCustomPrompt="1"/>
          </p:nvPr>
        </p:nvSpPr>
        <p:spPr>
          <a:xfrm>
            <a:off x="1331912" y="1696976"/>
            <a:ext cx="7772400" cy="457200"/>
          </a:xfrm>
        </p:spPr>
        <p:txBody>
          <a:bodyPr/>
          <a:lstStyle>
            <a:lvl1pPr>
              <a:defRPr/>
            </a:lvl1pPr>
          </a:lstStyle>
          <a:p>
            <a:pPr lvl="0"/>
            <a:r>
              <a:rPr lang="en-US" dirty="0"/>
              <a:t>Chart Title</a:t>
            </a:r>
          </a:p>
        </p:txBody>
      </p:sp>
    </p:spTree>
    <p:extLst>
      <p:ext uri="{BB962C8B-B14F-4D97-AF65-F5344CB8AC3E}">
        <p14:creationId xmlns:p14="http://schemas.microsoft.com/office/powerpoint/2010/main" val="1322630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Chart">
    <p:spTree>
      <p:nvGrpSpPr>
        <p:cNvPr id="1" name=""/>
        <p:cNvGrpSpPr/>
        <p:nvPr/>
      </p:nvGrpSpPr>
      <p:grpSpPr>
        <a:xfrm>
          <a:off x="0" y="0"/>
          <a:ext cx="0" cy="0"/>
          <a:chOff x="0" y="0"/>
          <a:chExt cx="0" cy="0"/>
        </a:xfrm>
      </p:grpSpPr>
      <p:graphicFrame>
        <p:nvGraphicFramePr>
          <p:cNvPr id="21" name="Table 20">
            <a:extLst>
              <a:ext uri="{FF2B5EF4-FFF2-40B4-BE49-F238E27FC236}">
                <a16:creationId xmlns:a16="http://schemas.microsoft.com/office/drawing/2014/main" id="{F162CA71-8F72-44A9-A9AF-0095D3445092}"/>
              </a:ext>
            </a:extLst>
          </p:cNvPr>
          <p:cNvGraphicFramePr>
            <a:graphicFrameLocks noGrp="1"/>
          </p:cNvGraphicFramePr>
          <p:nvPr userDrawn="1">
            <p:extLst>
              <p:ext uri="{D42A27DB-BD31-4B8C-83A1-F6EECF244321}">
                <p14:modId xmlns:p14="http://schemas.microsoft.com/office/powerpoint/2010/main" val="1302406166"/>
              </p:ext>
            </p:extLst>
          </p:nvPr>
        </p:nvGraphicFramePr>
        <p:xfrm>
          <a:off x="7014884" y="1510592"/>
          <a:ext cx="4572000" cy="4800600"/>
        </p:xfrm>
        <a:graphic>
          <a:graphicData uri="http://schemas.openxmlformats.org/drawingml/2006/table">
            <a:tbl>
              <a:tblPr firstRow="1" firstCol="1" bandRow="1">
                <a:tableStyleId>{69012ECD-51FC-41F1-AA8D-1B2483CD663E}</a:tableStyleId>
              </a:tblPr>
              <a:tblGrid>
                <a:gridCol w="4572000">
                  <a:extLst>
                    <a:ext uri="{9D8B030D-6E8A-4147-A177-3AD203B41FA5}">
                      <a16:colId xmlns:a16="http://schemas.microsoft.com/office/drawing/2014/main" val="218442483"/>
                    </a:ext>
                  </a:extLst>
                </a:gridCol>
              </a:tblGrid>
              <a:tr h="685800">
                <a:tc>
                  <a:txBody>
                    <a:bodyPr/>
                    <a:lstStyle/>
                    <a:p>
                      <a:pPr marL="0" marR="0" algn="ctr">
                        <a:spcBef>
                          <a:spcPts val="0"/>
                        </a:spcBef>
                        <a:spcAft>
                          <a:spcPts val="0"/>
                        </a:spcAft>
                      </a:pPr>
                      <a:endParaRPr lang="en-US" sz="2800" dirty="0">
                        <a:solidFill>
                          <a:schemeClr val="tx1"/>
                        </a:solidFill>
                        <a:effectLst/>
                        <a:latin typeface="Gotham Medium" pitchFamily="50" charset="0"/>
                        <a:ea typeface="Calibri" panose="020F0502020204030204" pitchFamily="34" charset="0"/>
                        <a:cs typeface="Gotham Medium" pitchFamily="50"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6D922"/>
                    </a:solidFill>
                  </a:tcPr>
                </a:tc>
                <a:extLst>
                  <a:ext uri="{0D108BD9-81ED-4DB2-BD59-A6C34878D82A}">
                    <a16:rowId xmlns:a16="http://schemas.microsoft.com/office/drawing/2014/main" val="3581275488"/>
                  </a:ext>
                </a:extLst>
              </a:tr>
              <a:tr h="685800">
                <a:tc>
                  <a:txBody>
                    <a:bodyPr/>
                    <a:lstStyle/>
                    <a:p>
                      <a:pPr marL="0" marR="0" algn="ctr">
                        <a:spcBef>
                          <a:spcPts val="0"/>
                        </a:spcBef>
                        <a:spcAft>
                          <a:spcPts val="0"/>
                        </a:spcAft>
                      </a:pPr>
                      <a:endParaRPr lang="en-US" sz="2400" b="0" dirty="0">
                        <a:effectLst/>
                        <a:latin typeface="Gotham Medium" pitchFamily="50" charset="0"/>
                        <a:ea typeface="Calibri" panose="020F0502020204030204" pitchFamily="34" charset="0"/>
                        <a:cs typeface="Gotham Medium" pitchFamily="50"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9537526"/>
                  </a:ext>
                </a:extLst>
              </a:tr>
              <a:tr h="685800">
                <a:tc>
                  <a:txBody>
                    <a:bodyPr/>
                    <a:lstStyle/>
                    <a:p>
                      <a:pPr marL="0" marR="0" algn="ctr">
                        <a:spcBef>
                          <a:spcPts val="0"/>
                        </a:spcBef>
                        <a:spcAft>
                          <a:spcPts val="0"/>
                        </a:spcAft>
                      </a:pPr>
                      <a:endParaRPr lang="en-US" sz="2400" b="0" dirty="0">
                        <a:effectLst/>
                        <a:latin typeface="Gotham Medium" pitchFamily="50" charset="0"/>
                        <a:ea typeface="Calibri" panose="020F0502020204030204" pitchFamily="34" charset="0"/>
                        <a:cs typeface="Gotham Medium" pitchFamily="50"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4654476"/>
                  </a:ext>
                </a:extLst>
              </a:tr>
              <a:tr h="685800">
                <a:tc>
                  <a:txBody>
                    <a:bodyPr/>
                    <a:lstStyle/>
                    <a:p>
                      <a:pPr marL="0" marR="0" algn="ctr">
                        <a:spcBef>
                          <a:spcPts val="0"/>
                        </a:spcBef>
                        <a:spcAft>
                          <a:spcPts val="0"/>
                        </a:spcAft>
                      </a:pPr>
                      <a:endParaRPr lang="en-US" sz="2400" b="0" dirty="0">
                        <a:effectLst/>
                        <a:latin typeface="Gotham Medium" pitchFamily="50" charset="0"/>
                        <a:ea typeface="Calibri" panose="020F0502020204030204" pitchFamily="34" charset="0"/>
                        <a:cs typeface="Gotham Medium" pitchFamily="50"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56092118"/>
                  </a:ext>
                </a:extLst>
              </a:tr>
              <a:tr h="685800">
                <a:tc>
                  <a:txBody>
                    <a:bodyPr/>
                    <a:lstStyle/>
                    <a:p>
                      <a:pPr marL="0" marR="0" algn="ctr">
                        <a:spcBef>
                          <a:spcPts val="0"/>
                        </a:spcBef>
                        <a:spcAft>
                          <a:spcPts val="0"/>
                        </a:spcAft>
                      </a:pPr>
                      <a:endParaRPr lang="en-US" sz="2400" b="0" dirty="0">
                        <a:effectLst/>
                        <a:latin typeface="Gotham Medium" pitchFamily="50" charset="0"/>
                        <a:ea typeface="Calibri" panose="020F0502020204030204" pitchFamily="34" charset="0"/>
                        <a:cs typeface="Gotham Medium" pitchFamily="50"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7511317"/>
                  </a:ext>
                </a:extLst>
              </a:tr>
              <a:tr h="685800">
                <a:tc>
                  <a:txBody>
                    <a:bodyPr/>
                    <a:lstStyle/>
                    <a:p>
                      <a:pPr marL="0" marR="0" algn="ctr">
                        <a:spcBef>
                          <a:spcPts val="0"/>
                        </a:spcBef>
                        <a:spcAft>
                          <a:spcPts val="0"/>
                        </a:spcAft>
                      </a:pPr>
                      <a:endParaRPr lang="en-US" sz="2400" b="0" dirty="0">
                        <a:effectLst/>
                        <a:latin typeface="Gotham Medium" pitchFamily="50" charset="0"/>
                        <a:ea typeface="Calibri" panose="020F0502020204030204" pitchFamily="34" charset="0"/>
                        <a:cs typeface="Gotham Medium" pitchFamily="50"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865969"/>
                  </a:ext>
                </a:extLst>
              </a:tr>
              <a:tr h="685800">
                <a:tc>
                  <a:txBody>
                    <a:bodyPr/>
                    <a:lstStyle/>
                    <a:p>
                      <a:pPr marL="0" marR="0" algn="ctr">
                        <a:spcBef>
                          <a:spcPts val="0"/>
                        </a:spcBef>
                        <a:spcAft>
                          <a:spcPts val="0"/>
                        </a:spcAft>
                      </a:pPr>
                      <a:endParaRPr lang="en-US" sz="2400" b="0" dirty="0">
                        <a:effectLst/>
                        <a:latin typeface="Gotham Medium" pitchFamily="50" charset="0"/>
                        <a:ea typeface="Calibri" panose="020F0502020204030204" pitchFamily="34" charset="0"/>
                        <a:cs typeface="Gotham Medium" pitchFamily="50"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5137662"/>
                  </a:ext>
                </a:extLst>
              </a:tr>
            </a:tbl>
          </a:graphicData>
        </a:graphic>
      </p:graphicFrame>
      <p:sp>
        <p:nvSpPr>
          <p:cNvPr id="2" name="Title 1">
            <a:extLst>
              <a:ext uri="{FF2B5EF4-FFF2-40B4-BE49-F238E27FC236}">
                <a16:creationId xmlns:a16="http://schemas.microsoft.com/office/drawing/2014/main" id="{DCEF9BEE-7DBF-4499-9052-81ABED82230C}"/>
              </a:ext>
            </a:extLst>
          </p:cNvPr>
          <p:cNvSpPr>
            <a:spLocks noGrp="1"/>
          </p:cNvSpPr>
          <p:nvPr>
            <p:ph type="title" hasCustomPrompt="1"/>
          </p:nvPr>
        </p:nvSpPr>
        <p:spPr>
          <a:xfrm>
            <a:off x="1524000" y="345596"/>
            <a:ext cx="9144000" cy="914400"/>
          </a:xfrm>
          <a:solidFill>
            <a:schemeClr val="tx1"/>
          </a:solidFill>
          <a:ln w="57150">
            <a:solidFill>
              <a:schemeClr val="bg2"/>
            </a:solidFill>
          </a:ln>
        </p:spPr>
        <p:txBody>
          <a:bodyPr anchor="ctr"/>
          <a:lstStyle>
            <a:lvl1pPr algn="ctr">
              <a:defRPr>
                <a:solidFill>
                  <a:schemeClr val="bg1"/>
                </a:solidFill>
              </a:defRPr>
            </a:lvl1pPr>
          </a:lstStyle>
          <a:p>
            <a:r>
              <a:rPr lang="en-US" dirty="0"/>
              <a:t>SLIDE TITLE</a:t>
            </a:r>
          </a:p>
        </p:txBody>
      </p:sp>
      <p:graphicFrame>
        <p:nvGraphicFramePr>
          <p:cNvPr id="4" name="Table 3">
            <a:extLst>
              <a:ext uri="{FF2B5EF4-FFF2-40B4-BE49-F238E27FC236}">
                <a16:creationId xmlns:a16="http://schemas.microsoft.com/office/drawing/2014/main" id="{D3D50B41-8566-4D50-AFA1-77E165625671}"/>
              </a:ext>
            </a:extLst>
          </p:cNvPr>
          <p:cNvGraphicFramePr>
            <a:graphicFrameLocks noGrp="1"/>
          </p:cNvGraphicFramePr>
          <p:nvPr userDrawn="1">
            <p:extLst>
              <p:ext uri="{D42A27DB-BD31-4B8C-83A1-F6EECF244321}">
                <p14:modId xmlns:p14="http://schemas.microsoft.com/office/powerpoint/2010/main" val="3292464104"/>
              </p:ext>
            </p:extLst>
          </p:nvPr>
        </p:nvGraphicFramePr>
        <p:xfrm>
          <a:off x="605118" y="1492626"/>
          <a:ext cx="4572000" cy="4800600"/>
        </p:xfrm>
        <a:graphic>
          <a:graphicData uri="http://schemas.openxmlformats.org/drawingml/2006/table">
            <a:tbl>
              <a:tblPr firstRow="1" firstCol="1" bandRow="1">
                <a:tableStyleId>{69012ECD-51FC-41F1-AA8D-1B2483CD663E}</a:tableStyleId>
              </a:tblPr>
              <a:tblGrid>
                <a:gridCol w="4572000">
                  <a:extLst>
                    <a:ext uri="{9D8B030D-6E8A-4147-A177-3AD203B41FA5}">
                      <a16:colId xmlns:a16="http://schemas.microsoft.com/office/drawing/2014/main" val="218442483"/>
                    </a:ext>
                  </a:extLst>
                </a:gridCol>
              </a:tblGrid>
              <a:tr h="685800">
                <a:tc>
                  <a:txBody>
                    <a:bodyPr/>
                    <a:lstStyle/>
                    <a:p>
                      <a:pPr marL="0" marR="0" algn="ctr">
                        <a:spcBef>
                          <a:spcPts val="0"/>
                        </a:spcBef>
                        <a:spcAft>
                          <a:spcPts val="0"/>
                        </a:spcAft>
                      </a:pPr>
                      <a:endParaRPr lang="en-US" sz="2800" dirty="0">
                        <a:solidFill>
                          <a:schemeClr val="tx1"/>
                        </a:solidFill>
                        <a:effectLst/>
                        <a:latin typeface="Gotham Medium" pitchFamily="50" charset="0"/>
                        <a:ea typeface="Calibri" panose="020F0502020204030204" pitchFamily="34" charset="0"/>
                        <a:cs typeface="Gotham Medium" pitchFamily="50"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6D922"/>
                    </a:solidFill>
                  </a:tcPr>
                </a:tc>
                <a:extLst>
                  <a:ext uri="{0D108BD9-81ED-4DB2-BD59-A6C34878D82A}">
                    <a16:rowId xmlns:a16="http://schemas.microsoft.com/office/drawing/2014/main" val="3581275488"/>
                  </a:ext>
                </a:extLst>
              </a:tr>
              <a:tr h="685800">
                <a:tc>
                  <a:txBody>
                    <a:bodyPr/>
                    <a:lstStyle/>
                    <a:p>
                      <a:pPr marL="0" marR="0" algn="ctr">
                        <a:spcBef>
                          <a:spcPts val="0"/>
                        </a:spcBef>
                        <a:spcAft>
                          <a:spcPts val="0"/>
                        </a:spcAft>
                      </a:pPr>
                      <a:endParaRPr lang="en-US" sz="2400" b="0" dirty="0">
                        <a:effectLst/>
                        <a:latin typeface="Gotham Medium" pitchFamily="50" charset="0"/>
                        <a:ea typeface="Calibri" panose="020F0502020204030204" pitchFamily="34" charset="0"/>
                        <a:cs typeface="Gotham Medium" pitchFamily="50"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9537526"/>
                  </a:ext>
                </a:extLst>
              </a:tr>
              <a:tr h="685800">
                <a:tc>
                  <a:txBody>
                    <a:bodyPr/>
                    <a:lstStyle/>
                    <a:p>
                      <a:pPr marL="0" marR="0" algn="ctr">
                        <a:spcBef>
                          <a:spcPts val="0"/>
                        </a:spcBef>
                        <a:spcAft>
                          <a:spcPts val="0"/>
                        </a:spcAft>
                      </a:pPr>
                      <a:endParaRPr lang="en-US" sz="2400" b="0" dirty="0">
                        <a:effectLst/>
                        <a:latin typeface="Gotham Medium" pitchFamily="50" charset="0"/>
                        <a:ea typeface="Calibri" panose="020F0502020204030204" pitchFamily="34" charset="0"/>
                        <a:cs typeface="Gotham Medium" pitchFamily="50"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4654476"/>
                  </a:ext>
                </a:extLst>
              </a:tr>
              <a:tr h="685800">
                <a:tc>
                  <a:txBody>
                    <a:bodyPr/>
                    <a:lstStyle/>
                    <a:p>
                      <a:pPr marL="0" marR="0" algn="ctr">
                        <a:spcBef>
                          <a:spcPts val="0"/>
                        </a:spcBef>
                        <a:spcAft>
                          <a:spcPts val="0"/>
                        </a:spcAft>
                      </a:pPr>
                      <a:endParaRPr lang="en-US" sz="2400" b="0" dirty="0">
                        <a:effectLst/>
                        <a:latin typeface="Gotham Medium" pitchFamily="50" charset="0"/>
                        <a:ea typeface="Calibri" panose="020F0502020204030204" pitchFamily="34" charset="0"/>
                        <a:cs typeface="Gotham Medium" pitchFamily="50"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56092118"/>
                  </a:ext>
                </a:extLst>
              </a:tr>
              <a:tr h="685800">
                <a:tc>
                  <a:txBody>
                    <a:bodyPr/>
                    <a:lstStyle/>
                    <a:p>
                      <a:pPr marL="0" marR="0" algn="ctr">
                        <a:spcBef>
                          <a:spcPts val="0"/>
                        </a:spcBef>
                        <a:spcAft>
                          <a:spcPts val="0"/>
                        </a:spcAft>
                      </a:pPr>
                      <a:endParaRPr lang="en-US" sz="2400" b="0" dirty="0">
                        <a:effectLst/>
                        <a:latin typeface="Gotham Medium" pitchFamily="50" charset="0"/>
                        <a:ea typeface="Calibri" panose="020F0502020204030204" pitchFamily="34" charset="0"/>
                        <a:cs typeface="Gotham Medium" pitchFamily="50"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7511317"/>
                  </a:ext>
                </a:extLst>
              </a:tr>
              <a:tr h="685800">
                <a:tc>
                  <a:txBody>
                    <a:bodyPr/>
                    <a:lstStyle/>
                    <a:p>
                      <a:pPr marL="0" marR="0" algn="ctr">
                        <a:spcBef>
                          <a:spcPts val="0"/>
                        </a:spcBef>
                        <a:spcAft>
                          <a:spcPts val="0"/>
                        </a:spcAft>
                      </a:pPr>
                      <a:endParaRPr lang="en-US" sz="2400" b="0" dirty="0">
                        <a:effectLst/>
                        <a:latin typeface="Gotham Medium" pitchFamily="50" charset="0"/>
                        <a:ea typeface="Calibri" panose="020F0502020204030204" pitchFamily="34" charset="0"/>
                        <a:cs typeface="Gotham Medium" pitchFamily="50"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865969"/>
                  </a:ext>
                </a:extLst>
              </a:tr>
              <a:tr h="685800">
                <a:tc>
                  <a:txBody>
                    <a:bodyPr/>
                    <a:lstStyle/>
                    <a:p>
                      <a:pPr marL="0" marR="0" algn="ctr">
                        <a:spcBef>
                          <a:spcPts val="0"/>
                        </a:spcBef>
                        <a:spcAft>
                          <a:spcPts val="0"/>
                        </a:spcAft>
                      </a:pPr>
                      <a:endParaRPr lang="en-US" sz="2400" b="0" dirty="0">
                        <a:effectLst/>
                        <a:latin typeface="Gotham Medium" pitchFamily="50" charset="0"/>
                        <a:ea typeface="Calibri" panose="020F0502020204030204" pitchFamily="34" charset="0"/>
                        <a:cs typeface="Gotham Medium" pitchFamily="50"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5137662"/>
                  </a:ext>
                </a:extLst>
              </a:tr>
            </a:tbl>
          </a:graphicData>
        </a:graphic>
      </p:graphicFrame>
      <p:sp>
        <p:nvSpPr>
          <p:cNvPr id="5" name="Text Placeholder 3">
            <a:extLst>
              <a:ext uri="{FF2B5EF4-FFF2-40B4-BE49-F238E27FC236}">
                <a16:creationId xmlns:a16="http://schemas.microsoft.com/office/drawing/2014/main" id="{EA64DF50-1942-4D1A-9A13-3DEFBD740940}"/>
              </a:ext>
            </a:extLst>
          </p:cNvPr>
          <p:cNvSpPr>
            <a:spLocks noGrp="1"/>
          </p:cNvSpPr>
          <p:nvPr>
            <p:ph type="body" sz="quarter" idx="14" hasCustomPrompt="1"/>
          </p:nvPr>
        </p:nvSpPr>
        <p:spPr>
          <a:xfrm>
            <a:off x="833718" y="1614680"/>
            <a:ext cx="4114800" cy="457200"/>
          </a:xfrm>
        </p:spPr>
        <p:txBody>
          <a:bodyPr/>
          <a:lstStyle>
            <a:lvl1pPr algn="ctr">
              <a:defRPr/>
            </a:lvl1pPr>
          </a:lstStyle>
          <a:p>
            <a:pPr lvl="0"/>
            <a:r>
              <a:rPr lang="en-US" dirty="0"/>
              <a:t>Chart Title</a:t>
            </a:r>
          </a:p>
        </p:txBody>
      </p:sp>
      <p:sp>
        <p:nvSpPr>
          <p:cNvPr id="8" name="Text Placeholder 3">
            <a:extLst>
              <a:ext uri="{FF2B5EF4-FFF2-40B4-BE49-F238E27FC236}">
                <a16:creationId xmlns:a16="http://schemas.microsoft.com/office/drawing/2014/main" id="{BDD0CDA2-659D-4320-BFB9-6D66C7D45C96}"/>
              </a:ext>
            </a:extLst>
          </p:cNvPr>
          <p:cNvSpPr>
            <a:spLocks noGrp="1"/>
          </p:cNvSpPr>
          <p:nvPr>
            <p:ph type="body" sz="quarter" idx="16"/>
          </p:nvPr>
        </p:nvSpPr>
        <p:spPr>
          <a:xfrm>
            <a:off x="830670" y="2303884"/>
            <a:ext cx="4114800" cy="457200"/>
          </a:xfrm>
        </p:spPr>
        <p:txBody>
          <a:bodyPr/>
          <a:lstStyle>
            <a:lvl1pPr algn="ctr">
              <a:defRPr/>
            </a:lvl1pPr>
          </a:lstStyle>
          <a:p>
            <a:pPr lvl="0"/>
            <a:endParaRPr lang="en-US" dirty="0"/>
          </a:p>
        </p:txBody>
      </p:sp>
      <p:sp>
        <p:nvSpPr>
          <p:cNvPr id="9" name="Text Placeholder 3">
            <a:extLst>
              <a:ext uri="{FF2B5EF4-FFF2-40B4-BE49-F238E27FC236}">
                <a16:creationId xmlns:a16="http://schemas.microsoft.com/office/drawing/2014/main" id="{8642DA1D-9169-4FB5-ACA7-1AE6A94454BB}"/>
              </a:ext>
            </a:extLst>
          </p:cNvPr>
          <p:cNvSpPr>
            <a:spLocks noGrp="1"/>
          </p:cNvSpPr>
          <p:nvPr>
            <p:ph type="body" sz="quarter" idx="17"/>
          </p:nvPr>
        </p:nvSpPr>
        <p:spPr>
          <a:xfrm>
            <a:off x="830670" y="2993088"/>
            <a:ext cx="4114800" cy="457200"/>
          </a:xfrm>
        </p:spPr>
        <p:txBody>
          <a:bodyPr/>
          <a:lstStyle>
            <a:lvl1pPr algn="ctr">
              <a:defRPr/>
            </a:lvl1pPr>
          </a:lstStyle>
          <a:p>
            <a:pPr lvl="0"/>
            <a:endParaRPr lang="en-US" dirty="0"/>
          </a:p>
        </p:txBody>
      </p:sp>
      <p:sp>
        <p:nvSpPr>
          <p:cNvPr id="10" name="Text Placeholder 3">
            <a:extLst>
              <a:ext uri="{FF2B5EF4-FFF2-40B4-BE49-F238E27FC236}">
                <a16:creationId xmlns:a16="http://schemas.microsoft.com/office/drawing/2014/main" id="{8F196146-B020-4C03-B233-346BBA433C7C}"/>
              </a:ext>
            </a:extLst>
          </p:cNvPr>
          <p:cNvSpPr>
            <a:spLocks noGrp="1"/>
          </p:cNvSpPr>
          <p:nvPr>
            <p:ph type="body" sz="quarter" idx="18"/>
          </p:nvPr>
        </p:nvSpPr>
        <p:spPr>
          <a:xfrm>
            <a:off x="830670" y="3682292"/>
            <a:ext cx="4114800" cy="457200"/>
          </a:xfrm>
        </p:spPr>
        <p:txBody>
          <a:bodyPr/>
          <a:lstStyle>
            <a:lvl1pPr algn="ctr">
              <a:defRPr/>
            </a:lvl1pPr>
          </a:lstStyle>
          <a:p>
            <a:pPr lvl="0"/>
            <a:endParaRPr lang="en-US" dirty="0"/>
          </a:p>
        </p:txBody>
      </p:sp>
      <p:sp>
        <p:nvSpPr>
          <p:cNvPr id="11" name="Text Placeholder 3">
            <a:extLst>
              <a:ext uri="{FF2B5EF4-FFF2-40B4-BE49-F238E27FC236}">
                <a16:creationId xmlns:a16="http://schemas.microsoft.com/office/drawing/2014/main" id="{1128EB91-80F1-4AD7-A377-56C325B319C3}"/>
              </a:ext>
            </a:extLst>
          </p:cNvPr>
          <p:cNvSpPr>
            <a:spLocks noGrp="1"/>
          </p:cNvSpPr>
          <p:nvPr>
            <p:ph type="body" sz="quarter" idx="19"/>
          </p:nvPr>
        </p:nvSpPr>
        <p:spPr>
          <a:xfrm>
            <a:off x="830670" y="4371496"/>
            <a:ext cx="4114800" cy="457200"/>
          </a:xfrm>
        </p:spPr>
        <p:txBody>
          <a:bodyPr/>
          <a:lstStyle>
            <a:lvl1pPr algn="ctr">
              <a:defRPr/>
            </a:lvl1pPr>
          </a:lstStyle>
          <a:p>
            <a:pPr lvl="0"/>
            <a:endParaRPr lang="en-US" dirty="0"/>
          </a:p>
        </p:txBody>
      </p:sp>
      <p:sp>
        <p:nvSpPr>
          <p:cNvPr id="12" name="Text Placeholder 3">
            <a:extLst>
              <a:ext uri="{FF2B5EF4-FFF2-40B4-BE49-F238E27FC236}">
                <a16:creationId xmlns:a16="http://schemas.microsoft.com/office/drawing/2014/main" id="{0EA7EB0E-8F16-430E-A947-7C09E26D5869}"/>
              </a:ext>
            </a:extLst>
          </p:cNvPr>
          <p:cNvSpPr>
            <a:spLocks noGrp="1"/>
          </p:cNvSpPr>
          <p:nvPr>
            <p:ph type="body" sz="quarter" idx="20"/>
          </p:nvPr>
        </p:nvSpPr>
        <p:spPr>
          <a:xfrm>
            <a:off x="830670" y="5060700"/>
            <a:ext cx="4114800" cy="457200"/>
          </a:xfrm>
        </p:spPr>
        <p:txBody>
          <a:bodyPr/>
          <a:lstStyle>
            <a:lvl1pPr algn="ctr">
              <a:defRPr/>
            </a:lvl1pPr>
          </a:lstStyle>
          <a:p>
            <a:pPr lvl="0"/>
            <a:endParaRPr lang="en-US" dirty="0"/>
          </a:p>
        </p:txBody>
      </p:sp>
      <p:sp>
        <p:nvSpPr>
          <p:cNvPr id="13" name="Text Placeholder 3">
            <a:extLst>
              <a:ext uri="{FF2B5EF4-FFF2-40B4-BE49-F238E27FC236}">
                <a16:creationId xmlns:a16="http://schemas.microsoft.com/office/drawing/2014/main" id="{119EFDC4-3038-41AD-9883-B87959119955}"/>
              </a:ext>
            </a:extLst>
          </p:cNvPr>
          <p:cNvSpPr>
            <a:spLocks noGrp="1"/>
          </p:cNvSpPr>
          <p:nvPr>
            <p:ph type="body" sz="quarter" idx="21"/>
          </p:nvPr>
        </p:nvSpPr>
        <p:spPr>
          <a:xfrm>
            <a:off x="830670" y="5749904"/>
            <a:ext cx="4114800" cy="457200"/>
          </a:xfrm>
        </p:spPr>
        <p:txBody>
          <a:bodyPr/>
          <a:lstStyle>
            <a:lvl1pPr algn="ctr">
              <a:defRPr/>
            </a:lvl1pPr>
          </a:lstStyle>
          <a:p>
            <a:pPr lvl="0"/>
            <a:endParaRPr lang="en-US" dirty="0"/>
          </a:p>
        </p:txBody>
      </p:sp>
      <p:sp>
        <p:nvSpPr>
          <p:cNvPr id="22" name="Text Placeholder 3">
            <a:extLst>
              <a:ext uri="{FF2B5EF4-FFF2-40B4-BE49-F238E27FC236}">
                <a16:creationId xmlns:a16="http://schemas.microsoft.com/office/drawing/2014/main" id="{93F2DA1A-58F9-4032-B12B-CC8733881191}"/>
              </a:ext>
            </a:extLst>
          </p:cNvPr>
          <p:cNvSpPr>
            <a:spLocks noGrp="1"/>
          </p:cNvSpPr>
          <p:nvPr>
            <p:ph type="body" sz="quarter" idx="22" hasCustomPrompt="1"/>
          </p:nvPr>
        </p:nvSpPr>
        <p:spPr>
          <a:xfrm>
            <a:off x="7243482" y="1614680"/>
            <a:ext cx="4114800" cy="457200"/>
          </a:xfrm>
        </p:spPr>
        <p:txBody>
          <a:bodyPr/>
          <a:lstStyle>
            <a:lvl1pPr algn="ctr">
              <a:defRPr/>
            </a:lvl1pPr>
          </a:lstStyle>
          <a:p>
            <a:pPr lvl="0"/>
            <a:r>
              <a:rPr lang="en-US" dirty="0"/>
              <a:t>Chart Title</a:t>
            </a:r>
          </a:p>
        </p:txBody>
      </p:sp>
      <p:sp>
        <p:nvSpPr>
          <p:cNvPr id="23" name="Text Placeholder 3">
            <a:extLst>
              <a:ext uri="{FF2B5EF4-FFF2-40B4-BE49-F238E27FC236}">
                <a16:creationId xmlns:a16="http://schemas.microsoft.com/office/drawing/2014/main" id="{7DCBBCB5-5987-46F8-B977-3D4DA939D62A}"/>
              </a:ext>
            </a:extLst>
          </p:cNvPr>
          <p:cNvSpPr>
            <a:spLocks noGrp="1"/>
          </p:cNvSpPr>
          <p:nvPr>
            <p:ph type="body" sz="quarter" idx="23"/>
          </p:nvPr>
        </p:nvSpPr>
        <p:spPr>
          <a:xfrm>
            <a:off x="7240434" y="2303884"/>
            <a:ext cx="4114800" cy="457200"/>
          </a:xfrm>
        </p:spPr>
        <p:txBody>
          <a:bodyPr/>
          <a:lstStyle>
            <a:lvl1pPr algn="ctr">
              <a:defRPr/>
            </a:lvl1pPr>
          </a:lstStyle>
          <a:p>
            <a:pPr lvl="0"/>
            <a:endParaRPr lang="en-US" dirty="0"/>
          </a:p>
        </p:txBody>
      </p:sp>
      <p:sp>
        <p:nvSpPr>
          <p:cNvPr id="24" name="Text Placeholder 3">
            <a:extLst>
              <a:ext uri="{FF2B5EF4-FFF2-40B4-BE49-F238E27FC236}">
                <a16:creationId xmlns:a16="http://schemas.microsoft.com/office/drawing/2014/main" id="{269D82E6-5F0A-4537-B840-3E8293BC1439}"/>
              </a:ext>
            </a:extLst>
          </p:cNvPr>
          <p:cNvSpPr>
            <a:spLocks noGrp="1"/>
          </p:cNvSpPr>
          <p:nvPr>
            <p:ph type="body" sz="quarter" idx="24"/>
          </p:nvPr>
        </p:nvSpPr>
        <p:spPr>
          <a:xfrm>
            <a:off x="7240434" y="2993088"/>
            <a:ext cx="4114800" cy="457200"/>
          </a:xfrm>
        </p:spPr>
        <p:txBody>
          <a:bodyPr/>
          <a:lstStyle>
            <a:lvl1pPr algn="ctr">
              <a:defRPr/>
            </a:lvl1pPr>
          </a:lstStyle>
          <a:p>
            <a:pPr lvl="0"/>
            <a:endParaRPr lang="en-US" dirty="0"/>
          </a:p>
        </p:txBody>
      </p:sp>
      <p:sp>
        <p:nvSpPr>
          <p:cNvPr id="25" name="Text Placeholder 3">
            <a:extLst>
              <a:ext uri="{FF2B5EF4-FFF2-40B4-BE49-F238E27FC236}">
                <a16:creationId xmlns:a16="http://schemas.microsoft.com/office/drawing/2014/main" id="{96CE96E8-51F5-4126-B10B-7A8A32E707EF}"/>
              </a:ext>
            </a:extLst>
          </p:cNvPr>
          <p:cNvSpPr>
            <a:spLocks noGrp="1"/>
          </p:cNvSpPr>
          <p:nvPr>
            <p:ph type="body" sz="quarter" idx="25"/>
          </p:nvPr>
        </p:nvSpPr>
        <p:spPr>
          <a:xfrm>
            <a:off x="7240434" y="3682292"/>
            <a:ext cx="4114800" cy="457200"/>
          </a:xfrm>
        </p:spPr>
        <p:txBody>
          <a:bodyPr/>
          <a:lstStyle>
            <a:lvl1pPr algn="ctr">
              <a:defRPr/>
            </a:lvl1pPr>
          </a:lstStyle>
          <a:p>
            <a:pPr lvl="0"/>
            <a:endParaRPr lang="en-US" dirty="0"/>
          </a:p>
        </p:txBody>
      </p:sp>
      <p:sp>
        <p:nvSpPr>
          <p:cNvPr id="26" name="Text Placeholder 3">
            <a:extLst>
              <a:ext uri="{FF2B5EF4-FFF2-40B4-BE49-F238E27FC236}">
                <a16:creationId xmlns:a16="http://schemas.microsoft.com/office/drawing/2014/main" id="{3FE6DEA2-3AB9-4B9C-95B2-CA7C5C088B72}"/>
              </a:ext>
            </a:extLst>
          </p:cNvPr>
          <p:cNvSpPr>
            <a:spLocks noGrp="1"/>
          </p:cNvSpPr>
          <p:nvPr>
            <p:ph type="body" sz="quarter" idx="26"/>
          </p:nvPr>
        </p:nvSpPr>
        <p:spPr>
          <a:xfrm>
            <a:off x="7240434" y="4371496"/>
            <a:ext cx="4114800" cy="457200"/>
          </a:xfrm>
        </p:spPr>
        <p:txBody>
          <a:bodyPr/>
          <a:lstStyle>
            <a:lvl1pPr algn="ctr">
              <a:defRPr/>
            </a:lvl1pPr>
          </a:lstStyle>
          <a:p>
            <a:pPr lvl="0"/>
            <a:endParaRPr lang="en-US" dirty="0"/>
          </a:p>
        </p:txBody>
      </p:sp>
      <p:sp>
        <p:nvSpPr>
          <p:cNvPr id="27" name="Text Placeholder 3">
            <a:extLst>
              <a:ext uri="{FF2B5EF4-FFF2-40B4-BE49-F238E27FC236}">
                <a16:creationId xmlns:a16="http://schemas.microsoft.com/office/drawing/2014/main" id="{1B14ED91-E529-46B0-98A8-640255BC153C}"/>
              </a:ext>
            </a:extLst>
          </p:cNvPr>
          <p:cNvSpPr>
            <a:spLocks noGrp="1"/>
          </p:cNvSpPr>
          <p:nvPr>
            <p:ph type="body" sz="quarter" idx="27"/>
          </p:nvPr>
        </p:nvSpPr>
        <p:spPr>
          <a:xfrm>
            <a:off x="7240434" y="5060700"/>
            <a:ext cx="4114800" cy="457200"/>
          </a:xfrm>
        </p:spPr>
        <p:txBody>
          <a:bodyPr/>
          <a:lstStyle>
            <a:lvl1pPr algn="ctr">
              <a:defRPr/>
            </a:lvl1pPr>
          </a:lstStyle>
          <a:p>
            <a:pPr lvl="0"/>
            <a:endParaRPr lang="en-US" dirty="0"/>
          </a:p>
        </p:txBody>
      </p:sp>
      <p:sp>
        <p:nvSpPr>
          <p:cNvPr id="28" name="Text Placeholder 3">
            <a:extLst>
              <a:ext uri="{FF2B5EF4-FFF2-40B4-BE49-F238E27FC236}">
                <a16:creationId xmlns:a16="http://schemas.microsoft.com/office/drawing/2014/main" id="{B45497EA-5057-451C-9EF4-57B5326C65F1}"/>
              </a:ext>
            </a:extLst>
          </p:cNvPr>
          <p:cNvSpPr>
            <a:spLocks noGrp="1"/>
          </p:cNvSpPr>
          <p:nvPr>
            <p:ph type="body" sz="quarter" idx="28"/>
          </p:nvPr>
        </p:nvSpPr>
        <p:spPr>
          <a:xfrm>
            <a:off x="7240434" y="5749904"/>
            <a:ext cx="4114800" cy="457200"/>
          </a:xfrm>
        </p:spPr>
        <p:txBody>
          <a:bodyPr/>
          <a:lstStyle>
            <a:lvl1pPr algn="ctr">
              <a:defRPr/>
            </a:lvl1pPr>
          </a:lstStyle>
          <a:p>
            <a:pPr lvl="0"/>
            <a:endParaRPr lang="en-US" dirty="0"/>
          </a:p>
        </p:txBody>
      </p:sp>
    </p:spTree>
    <p:extLst>
      <p:ext uri="{BB962C8B-B14F-4D97-AF65-F5344CB8AC3E}">
        <p14:creationId xmlns:p14="http://schemas.microsoft.com/office/powerpoint/2010/main" val="224988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Ideas">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F9BEE-7DBF-4499-9052-81ABED82230C}"/>
              </a:ext>
            </a:extLst>
          </p:cNvPr>
          <p:cNvSpPr>
            <a:spLocks noGrp="1"/>
          </p:cNvSpPr>
          <p:nvPr>
            <p:ph type="title" hasCustomPrompt="1"/>
          </p:nvPr>
        </p:nvSpPr>
        <p:spPr>
          <a:xfrm>
            <a:off x="1524000" y="320544"/>
            <a:ext cx="9144000" cy="914400"/>
          </a:xfrm>
          <a:solidFill>
            <a:schemeClr val="tx1"/>
          </a:solidFill>
          <a:ln w="57150">
            <a:solidFill>
              <a:schemeClr val="bg2"/>
            </a:solidFill>
          </a:ln>
        </p:spPr>
        <p:txBody>
          <a:bodyPr anchor="ctr"/>
          <a:lstStyle>
            <a:lvl1pPr algn="ctr">
              <a:defRPr>
                <a:solidFill>
                  <a:schemeClr val="bg1"/>
                </a:solidFill>
              </a:defRPr>
            </a:lvl1pPr>
          </a:lstStyle>
          <a:p>
            <a:r>
              <a:rPr lang="en-US" dirty="0"/>
              <a:t>SLIDE TITLE</a:t>
            </a:r>
          </a:p>
        </p:txBody>
      </p:sp>
      <p:sp>
        <p:nvSpPr>
          <p:cNvPr id="4" name="Text Placeholder 3">
            <a:extLst>
              <a:ext uri="{FF2B5EF4-FFF2-40B4-BE49-F238E27FC236}">
                <a16:creationId xmlns:a16="http://schemas.microsoft.com/office/drawing/2014/main" id="{9D326FA0-F057-4230-AC43-2E00731FD170}"/>
              </a:ext>
            </a:extLst>
          </p:cNvPr>
          <p:cNvSpPr>
            <a:spLocks noGrp="1"/>
          </p:cNvSpPr>
          <p:nvPr>
            <p:ph type="body" sz="quarter" idx="10" hasCustomPrompt="1"/>
          </p:nvPr>
        </p:nvSpPr>
        <p:spPr>
          <a:xfrm>
            <a:off x="619125" y="1808163"/>
            <a:ext cx="4572000" cy="914400"/>
          </a:xfrm>
          <a:solidFill>
            <a:schemeClr val="tx1"/>
          </a:solidFill>
          <a:ln w="66675" cmpd="thickThin">
            <a:solidFill>
              <a:schemeClr val="bg1"/>
            </a:solidFill>
          </a:ln>
        </p:spPr>
        <p:txBody>
          <a:bodyPr anchor="ctr">
            <a:normAutofit/>
          </a:bodyPr>
          <a:lstStyle>
            <a:lvl1pPr marL="0" indent="0">
              <a:buNone/>
              <a:defRPr sz="3200">
                <a:latin typeface="Gotham Medium" pitchFamily="50" charset="0"/>
                <a:cs typeface="Gotham Medium" pitchFamily="50" charset="0"/>
              </a:defRPr>
            </a:lvl1pPr>
            <a:lvl2pPr marL="201168" indent="0">
              <a:buNone/>
              <a:defRPr sz="3600">
                <a:solidFill>
                  <a:schemeClr val="bg1"/>
                </a:solidFill>
              </a:defRPr>
            </a:lvl2pPr>
          </a:lstStyle>
          <a:p>
            <a:pPr lvl="1"/>
            <a:r>
              <a:rPr lang="en-US" dirty="0"/>
              <a:t>Insert Text Here</a:t>
            </a:r>
          </a:p>
        </p:txBody>
      </p:sp>
      <p:sp>
        <p:nvSpPr>
          <p:cNvPr id="11" name="Text Placeholder 3">
            <a:extLst>
              <a:ext uri="{FF2B5EF4-FFF2-40B4-BE49-F238E27FC236}">
                <a16:creationId xmlns:a16="http://schemas.microsoft.com/office/drawing/2014/main" id="{2EECED39-3609-44FD-BDC2-EDE9989F4BB5}"/>
              </a:ext>
            </a:extLst>
          </p:cNvPr>
          <p:cNvSpPr>
            <a:spLocks noGrp="1"/>
          </p:cNvSpPr>
          <p:nvPr>
            <p:ph type="body" sz="quarter" idx="11" hasCustomPrompt="1"/>
          </p:nvPr>
        </p:nvSpPr>
        <p:spPr>
          <a:xfrm>
            <a:off x="609600" y="3295782"/>
            <a:ext cx="4572000" cy="914400"/>
          </a:xfrm>
          <a:solidFill>
            <a:schemeClr val="tx1"/>
          </a:solidFill>
          <a:ln w="66675" cmpd="thickThin">
            <a:solidFill>
              <a:schemeClr val="bg1"/>
            </a:solidFill>
          </a:ln>
        </p:spPr>
        <p:txBody>
          <a:bodyPr anchor="ctr">
            <a:normAutofit/>
          </a:bodyPr>
          <a:lstStyle>
            <a:lvl1pPr marL="0" indent="0">
              <a:buNone/>
              <a:defRPr sz="3200">
                <a:latin typeface="Gotham Medium" pitchFamily="50" charset="0"/>
                <a:cs typeface="Gotham Medium" pitchFamily="50" charset="0"/>
              </a:defRPr>
            </a:lvl1pPr>
            <a:lvl2pPr marL="201168" indent="0">
              <a:buNone/>
              <a:defRPr sz="3600">
                <a:solidFill>
                  <a:schemeClr val="bg1"/>
                </a:solidFill>
              </a:defRPr>
            </a:lvl2pPr>
          </a:lstStyle>
          <a:p>
            <a:pPr lvl="1"/>
            <a:r>
              <a:rPr lang="en-US" dirty="0"/>
              <a:t>Insert Text Here</a:t>
            </a:r>
          </a:p>
        </p:txBody>
      </p:sp>
      <p:sp>
        <p:nvSpPr>
          <p:cNvPr id="12" name="Text Placeholder 3">
            <a:extLst>
              <a:ext uri="{FF2B5EF4-FFF2-40B4-BE49-F238E27FC236}">
                <a16:creationId xmlns:a16="http://schemas.microsoft.com/office/drawing/2014/main" id="{63199B71-EE75-466A-B361-115078813B0C}"/>
              </a:ext>
            </a:extLst>
          </p:cNvPr>
          <p:cNvSpPr>
            <a:spLocks noGrp="1"/>
          </p:cNvSpPr>
          <p:nvPr>
            <p:ph type="body" sz="quarter" idx="12" hasCustomPrompt="1"/>
          </p:nvPr>
        </p:nvSpPr>
        <p:spPr>
          <a:xfrm>
            <a:off x="7000877" y="1808163"/>
            <a:ext cx="4572000" cy="914400"/>
          </a:xfrm>
          <a:solidFill>
            <a:schemeClr val="tx1"/>
          </a:solidFill>
          <a:ln w="66675" cmpd="thickThin">
            <a:solidFill>
              <a:schemeClr val="bg1"/>
            </a:solidFill>
          </a:ln>
        </p:spPr>
        <p:txBody>
          <a:bodyPr anchor="ctr">
            <a:normAutofit/>
          </a:bodyPr>
          <a:lstStyle>
            <a:lvl1pPr marL="0" indent="0">
              <a:buNone/>
              <a:defRPr sz="3200">
                <a:latin typeface="Gotham Medium" pitchFamily="50" charset="0"/>
                <a:cs typeface="Gotham Medium" pitchFamily="50" charset="0"/>
              </a:defRPr>
            </a:lvl1pPr>
            <a:lvl2pPr marL="201168" indent="0">
              <a:buNone/>
              <a:defRPr sz="3600">
                <a:solidFill>
                  <a:schemeClr val="bg1"/>
                </a:solidFill>
              </a:defRPr>
            </a:lvl2pPr>
          </a:lstStyle>
          <a:p>
            <a:pPr lvl="1"/>
            <a:r>
              <a:rPr lang="en-US" dirty="0"/>
              <a:t>Insert Text Here</a:t>
            </a:r>
          </a:p>
        </p:txBody>
      </p:sp>
      <p:sp>
        <p:nvSpPr>
          <p:cNvPr id="15" name="Text Placeholder 3">
            <a:extLst>
              <a:ext uri="{FF2B5EF4-FFF2-40B4-BE49-F238E27FC236}">
                <a16:creationId xmlns:a16="http://schemas.microsoft.com/office/drawing/2014/main" id="{142FB930-7419-4CE7-9572-30FDA0D897EE}"/>
              </a:ext>
            </a:extLst>
          </p:cNvPr>
          <p:cNvSpPr>
            <a:spLocks noGrp="1"/>
          </p:cNvSpPr>
          <p:nvPr>
            <p:ph type="body" sz="quarter" idx="13" hasCustomPrompt="1"/>
          </p:nvPr>
        </p:nvSpPr>
        <p:spPr>
          <a:xfrm>
            <a:off x="7010400" y="3295782"/>
            <a:ext cx="4572000" cy="914400"/>
          </a:xfrm>
          <a:solidFill>
            <a:schemeClr val="tx1"/>
          </a:solidFill>
          <a:ln w="66675" cmpd="thickThin">
            <a:solidFill>
              <a:schemeClr val="bg1"/>
            </a:solidFill>
          </a:ln>
        </p:spPr>
        <p:txBody>
          <a:bodyPr anchor="ctr">
            <a:normAutofit/>
          </a:bodyPr>
          <a:lstStyle>
            <a:lvl1pPr marL="0" indent="0">
              <a:buNone/>
              <a:defRPr sz="3200">
                <a:latin typeface="Gotham Medium" pitchFamily="50" charset="0"/>
                <a:cs typeface="Gotham Medium" pitchFamily="50" charset="0"/>
              </a:defRPr>
            </a:lvl1pPr>
            <a:lvl2pPr marL="201168" indent="0">
              <a:buNone/>
              <a:defRPr sz="3600">
                <a:solidFill>
                  <a:schemeClr val="bg1"/>
                </a:solidFill>
              </a:defRPr>
            </a:lvl2pPr>
          </a:lstStyle>
          <a:p>
            <a:pPr lvl="1"/>
            <a:r>
              <a:rPr lang="en-US" dirty="0"/>
              <a:t>Insert Text Here</a:t>
            </a:r>
          </a:p>
        </p:txBody>
      </p:sp>
      <p:sp>
        <p:nvSpPr>
          <p:cNvPr id="16" name="Text Placeholder 3">
            <a:extLst>
              <a:ext uri="{FF2B5EF4-FFF2-40B4-BE49-F238E27FC236}">
                <a16:creationId xmlns:a16="http://schemas.microsoft.com/office/drawing/2014/main" id="{578F872A-7A21-42BA-8318-865E4E4F2323}"/>
              </a:ext>
            </a:extLst>
          </p:cNvPr>
          <p:cNvSpPr>
            <a:spLocks noGrp="1"/>
          </p:cNvSpPr>
          <p:nvPr>
            <p:ph type="body" sz="quarter" idx="14" hasCustomPrompt="1"/>
          </p:nvPr>
        </p:nvSpPr>
        <p:spPr>
          <a:xfrm>
            <a:off x="3810000" y="4783401"/>
            <a:ext cx="4572000" cy="914400"/>
          </a:xfrm>
          <a:solidFill>
            <a:schemeClr val="tx1"/>
          </a:solidFill>
          <a:ln w="66675" cmpd="thickThin">
            <a:solidFill>
              <a:schemeClr val="bg1"/>
            </a:solidFill>
          </a:ln>
        </p:spPr>
        <p:txBody>
          <a:bodyPr anchor="ctr">
            <a:normAutofit/>
          </a:bodyPr>
          <a:lstStyle>
            <a:lvl1pPr marL="0" indent="0">
              <a:buNone/>
              <a:defRPr sz="3200">
                <a:latin typeface="Gotham Medium" pitchFamily="50" charset="0"/>
                <a:cs typeface="Gotham Medium" pitchFamily="50" charset="0"/>
              </a:defRPr>
            </a:lvl1pPr>
            <a:lvl2pPr marL="201168" indent="0">
              <a:buNone/>
              <a:defRPr sz="3600">
                <a:solidFill>
                  <a:schemeClr val="bg1"/>
                </a:solidFill>
              </a:defRPr>
            </a:lvl2pPr>
          </a:lstStyle>
          <a:p>
            <a:pPr lvl="1"/>
            <a:r>
              <a:rPr lang="en-US" dirty="0"/>
              <a:t>Insert Text Here</a:t>
            </a:r>
          </a:p>
        </p:txBody>
      </p:sp>
    </p:spTree>
    <p:extLst>
      <p:ext uri="{BB962C8B-B14F-4D97-AF65-F5344CB8AC3E}">
        <p14:creationId xmlns:p14="http://schemas.microsoft.com/office/powerpoint/2010/main" val="2346625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ight Titled Text">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9AE61A12-7C0F-4A30-989E-511E359407F0}"/>
              </a:ext>
            </a:extLst>
          </p:cNvPr>
          <p:cNvSpPr/>
          <p:nvPr userDrawn="1"/>
        </p:nvSpPr>
        <p:spPr>
          <a:xfrm>
            <a:off x="7070288" y="1143000"/>
            <a:ext cx="4572000" cy="4572000"/>
          </a:xfrm>
          <a:custGeom>
            <a:avLst/>
            <a:gdLst/>
            <a:ahLst/>
            <a:cxnLst/>
            <a:rect l="l" t="t" r="r" b="b"/>
            <a:pathLst>
              <a:path w="7400925" h="7717155">
                <a:moveTo>
                  <a:pt x="0" y="7717042"/>
                </a:moveTo>
                <a:lnTo>
                  <a:pt x="7400769" y="7717042"/>
                </a:lnTo>
                <a:lnTo>
                  <a:pt x="7400769" y="0"/>
                </a:lnTo>
                <a:lnTo>
                  <a:pt x="0" y="0"/>
                </a:lnTo>
                <a:lnTo>
                  <a:pt x="0" y="7717042"/>
                </a:lnTo>
                <a:close/>
              </a:path>
            </a:pathLst>
          </a:custGeom>
          <a:solidFill>
            <a:schemeClr val="tx1"/>
          </a:solidFill>
        </p:spPr>
        <p:txBody>
          <a:bodyPr wrap="square" lIns="0" tIns="0" rIns="0" bIns="0" rtlCol="0"/>
          <a:lstStyle/>
          <a:p>
            <a:endParaRPr sz="372" dirty="0"/>
          </a:p>
        </p:txBody>
      </p:sp>
      <p:sp>
        <p:nvSpPr>
          <p:cNvPr id="6" name="object 5">
            <a:extLst>
              <a:ext uri="{FF2B5EF4-FFF2-40B4-BE49-F238E27FC236}">
                <a16:creationId xmlns:a16="http://schemas.microsoft.com/office/drawing/2014/main" id="{3D42B979-35DB-46A1-9DC5-67C70BA8661D}"/>
              </a:ext>
            </a:extLst>
          </p:cNvPr>
          <p:cNvSpPr/>
          <p:nvPr userDrawn="1"/>
        </p:nvSpPr>
        <p:spPr>
          <a:xfrm>
            <a:off x="7274612" y="1309059"/>
            <a:ext cx="4163352" cy="4239883"/>
          </a:xfrm>
          <a:custGeom>
            <a:avLst/>
            <a:gdLst/>
            <a:ahLst/>
            <a:cxnLst/>
            <a:rect l="l" t="t" r="r" b="b"/>
            <a:pathLst>
              <a:path w="6827519" h="7141209">
                <a:moveTo>
                  <a:pt x="0" y="7141143"/>
                </a:moveTo>
                <a:lnTo>
                  <a:pt x="6827017" y="7141143"/>
                </a:lnTo>
                <a:lnTo>
                  <a:pt x="6827017" y="0"/>
                </a:lnTo>
                <a:lnTo>
                  <a:pt x="0" y="0"/>
                </a:lnTo>
                <a:lnTo>
                  <a:pt x="0" y="7141143"/>
                </a:lnTo>
                <a:close/>
              </a:path>
            </a:pathLst>
          </a:custGeom>
          <a:ln w="85725">
            <a:solidFill>
              <a:srgbClr val="FFFFFF"/>
            </a:solidFill>
          </a:ln>
        </p:spPr>
        <p:txBody>
          <a:bodyPr wrap="square" lIns="0" tIns="0" rIns="0" bIns="0" rtlCol="0"/>
          <a:lstStyle/>
          <a:p>
            <a:endParaRPr sz="372" dirty="0"/>
          </a:p>
        </p:txBody>
      </p:sp>
      <p:sp>
        <p:nvSpPr>
          <p:cNvPr id="8" name="Text Placeholder 8">
            <a:extLst>
              <a:ext uri="{FF2B5EF4-FFF2-40B4-BE49-F238E27FC236}">
                <a16:creationId xmlns:a16="http://schemas.microsoft.com/office/drawing/2014/main" id="{B31059EB-02B1-4CC2-925D-A0FC477B1C92}"/>
              </a:ext>
            </a:extLst>
          </p:cNvPr>
          <p:cNvSpPr>
            <a:spLocks noGrp="1"/>
          </p:cNvSpPr>
          <p:nvPr>
            <p:ph type="body" sz="quarter" idx="11" hasCustomPrompt="1"/>
          </p:nvPr>
        </p:nvSpPr>
        <p:spPr>
          <a:xfrm>
            <a:off x="7581830" y="1944245"/>
            <a:ext cx="3489924" cy="2979342"/>
          </a:xfrm>
          <a:prstGeom prst="rect">
            <a:avLst/>
          </a:prstGeom>
        </p:spPr>
        <p:txBody>
          <a:bodyPr anchor="ctr">
            <a:normAutofit/>
          </a:bodyPr>
          <a:lstStyle>
            <a:lvl1pPr marL="0" indent="0">
              <a:buNone/>
              <a:defRPr sz="3600" b="1" baseline="0">
                <a:solidFill>
                  <a:schemeClr val="bg1"/>
                </a:solidFill>
                <a:latin typeface="+mj-lt"/>
                <a:ea typeface="Helvetica Neue" charset="0"/>
                <a:cs typeface="Helvetica Neue" charset="0"/>
              </a:defRPr>
            </a:lvl1pPr>
            <a:lvl2pPr>
              <a:defRPr sz="1273"/>
            </a:lvl2pPr>
            <a:lvl3pPr>
              <a:defRPr sz="1273"/>
            </a:lvl3pPr>
            <a:lvl4pPr>
              <a:defRPr sz="1273"/>
            </a:lvl4pPr>
            <a:lvl5pPr>
              <a:defRPr sz="1273"/>
            </a:lvl5pPr>
          </a:lstStyle>
          <a:p>
            <a:pPr lvl="0"/>
            <a:r>
              <a:rPr lang="en-US" dirty="0"/>
              <a:t>Insert text here</a:t>
            </a:r>
          </a:p>
        </p:txBody>
      </p:sp>
      <p:sp>
        <p:nvSpPr>
          <p:cNvPr id="3" name="Text Placeholder 2">
            <a:extLst>
              <a:ext uri="{FF2B5EF4-FFF2-40B4-BE49-F238E27FC236}">
                <a16:creationId xmlns:a16="http://schemas.microsoft.com/office/drawing/2014/main" id="{0CC02D89-5C7B-4002-8659-EFEA3ED65406}"/>
              </a:ext>
            </a:extLst>
          </p:cNvPr>
          <p:cNvSpPr>
            <a:spLocks noGrp="1"/>
          </p:cNvSpPr>
          <p:nvPr>
            <p:ph type="body" sz="quarter" idx="12"/>
          </p:nvPr>
        </p:nvSpPr>
        <p:spPr>
          <a:xfrm>
            <a:off x="609600" y="1028700"/>
            <a:ext cx="5486400" cy="4800600"/>
          </a:xfrm>
          <a:solidFill>
            <a:schemeClr val="tx1"/>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497284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 y="6400800"/>
            <a:ext cx="12192000" cy="4572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ight Triangle 7">
            <a:extLst>
              <a:ext uri="{FF2B5EF4-FFF2-40B4-BE49-F238E27FC236}">
                <a16:creationId xmlns:a16="http://schemas.microsoft.com/office/drawing/2014/main" id="{5B3CB20B-8E90-4670-AEA1-37A6B30AE284}"/>
              </a:ext>
            </a:extLst>
          </p:cNvPr>
          <p:cNvSpPr/>
          <p:nvPr userDrawn="1"/>
        </p:nvSpPr>
        <p:spPr>
          <a:xfrm flipH="1">
            <a:off x="11048999" y="5737156"/>
            <a:ext cx="1143000" cy="114545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134F235-4181-4023-9573-C579FCEEBB56}"/>
              </a:ext>
            </a:extLst>
          </p:cNvPr>
          <p:cNvSpPr txBox="1"/>
          <p:nvPr userDrawn="1"/>
        </p:nvSpPr>
        <p:spPr>
          <a:xfrm>
            <a:off x="1500403" y="6444734"/>
            <a:ext cx="3657600" cy="369332"/>
          </a:xfrm>
          <a:prstGeom prst="rect">
            <a:avLst/>
          </a:prstGeom>
          <a:noFill/>
        </p:spPr>
        <p:txBody>
          <a:bodyPr wrap="square" rtlCol="0" anchor="ctr">
            <a:spAutoFit/>
          </a:bodyPr>
          <a:lstStyle/>
          <a:p>
            <a:pPr algn="ctr"/>
            <a:r>
              <a:rPr lang="en-US" dirty="0">
                <a:solidFill>
                  <a:schemeClr val="bg2"/>
                </a:solidFill>
                <a:latin typeface="Gotham Bold" pitchFamily="50" charset="0"/>
                <a:cs typeface="Gotham Bold" pitchFamily="50" charset="0"/>
              </a:rPr>
              <a:t>PrincetonReview.com</a:t>
            </a:r>
          </a:p>
        </p:txBody>
      </p:sp>
      <p:sp>
        <p:nvSpPr>
          <p:cNvPr id="4" name="TextBox 3">
            <a:extLst>
              <a:ext uri="{FF2B5EF4-FFF2-40B4-BE49-F238E27FC236}">
                <a16:creationId xmlns:a16="http://schemas.microsoft.com/office/drawing/2014/main" id="{CE6E89BB-5CD2-4413-8DA3-15ADA65FF158}"/>
              </a:ext>
            </a:extLst>
          </p:cNvPr>
          <p:cNvSpPr txBox="1"/>
          <p:nvPr userDrawn="1"/>
        </p:nvSpPr>
        <p:spPr>
          <a:xfrm>
            <a:off x="7049730" y="6444734"/>
            <a:ext cx="3657600" cy="369332"/>
          </a:xfrm>
          <a:prstGeom prst="rect">
            <a:avLst/>
          </a:prstGeom>
          <a:noFill/>
        </p:spPr>
        <p:txBody>
          <a:bodyPr wrap="square" rtlCol="0">
            <a:spAutoFit/>
          </a:bodyPr>
          <a:lstStyle/>
          <a:p>
            <a:pPr algn="ctr"/>
            <a:r>
              <a:rPr lang="en-US" dirty="0">
                <a:solidFill>
                  <a:schemeClr val="bg2"/>
                </a:solidFill>
                <a:latin typeface="+mj-lt"/>
              </a:rPr>
              <a:t>800-2Review</a:t>
            </a:r>
          </a:p>
        </p:txBody>
      </p:sp>
    </p:spTree>
    <p:extLst>
      <p:ext uri="{BB962C8B-B14F-4D97-AF65-F5344CB8AC3E}">
        <p14:creationId xmlns:p14="http://schemas.microsoft.com/office/powerpoint/2010/main" val="353098349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661" r:id="rId16"/>
    <p:sldLayoutId id="2147483687" r:id="rId17"/>
    <p:sldLayoutId id="2147483675" r:id="rId18"/>
    <p:sldLayoutId id="2147483672" r:id="rId19"/>
    <p:sldLayoutId id="2147483676" r:id="rId20"/>
    <p:sldLayoutId id="2147483683" r:id="rId21"/>
    <p:sldLayoutId id="2147483684" r:id="rId22"/>
    <p:sldLayoutId id="2147483685" r:id="rId23"/>
    <p:sldLayoutId id="2147483677" r:id="rId24"/>
    <p:sldLayoutId id="2147483682" r:id="rId25"/>
    <p:sldLayoutId id="2147483681" r:id="rId26"/>
    <p:sldLayoutId id="2147483686" r:id="rId27"/>
    <p:sldLayoutId id="2147483693" r:id="rId28"/>
    <p:sldLayoutId id="2147483680" r:id="rId29"/>
    <p:sldLayoutId id="2147483690" r:id="rId30"/>
    <p:sldLayoutId id="2147483691" r:id="rId31"/>
    <p:sldLayoutId id="2147483692" r:id="rId3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Gotham Bold" pitchFamily="50" charset="0"/>
          <a:ea typeface="+mj-ea"/>
          <a:cs typeface="Gotham Bold" pitchFamily="50"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Gotham Medium" pitchFamily="50" charset="0"/>
          <a:ea typeface="+mn-ea"/>
          <a:cs typeface="Gotham Medium" pitchFamily="50"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Gotham Medium" pitchFamily="50" charset="0"/>
          <a:ea typeface="+mn-ea"/>
          <a:cs typeface="Gotham Medium" pitchFamily="50"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www.princetonreview.com/DentalEventsCanada" TargetMode="External"/><Relationship Id="rId2" Type="http://schemas.openxmlformats.org/officeDocument/2006/relationships/hyperlink" Target="http://www.princetonreview.com/medical/free-mcat-practice-test" TargetMode="Externa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princetonreview.com/MCATFreeTrial" TargetMode="External"/><Relationship Id="rId1" Type="http://schemas.openxmlformats.org/officeDocument/2006/relationships/slideLayout" Target="../slideLayouts/slideLayout4.xml"/><Relationship Id="rId5" Type="http://schemas.openxmlformats.org/officeDocument/2006/relationships/hyperlink" Target="http://www.princetonreview.com/mcat-flashcards-app" TargetMode="Externa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mailto:ellie.aylward@review.com" TargetMode="External"/><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hyperlink" Target="http://www.princetonreview.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jpe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13.jpg"/><Relationship Id="rId4" Type="http://schemas.openxmlformats.org/officeDocument/2006/relationships/hyperlink" Target="mailto:infocanada@review.com" TargetMode="External"/><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mailto:Ellie.aylward@review.com" TargetMode="External"/><Relationship Id="rId2" Type="http://schemas.openxmlformats.org/officeDocument/2006/relationships/hyperlink" Target="mailto:infocanada@review.com"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1B580-9CD4-40D1-8362-FD932D9B723D}"/>
              </a:ext>
            </a:extLst>
          </p:cNvPr>
          <p:cNvSpPr>
            <a:spLocks noGrp="1"/>
          </p:cNvSpPr>
          <p:nvPr>
            <p:ph type="ctrTitle"/>
          </p:nvPr>
        </p:nvSpPr>
        <p:spPr>
          <a:xfrm>
            <a:off x="474980" y="3429000"/>
            <a:ext cx="11242040" cy="1844040"/>
          </a:xfrm>
        </p:spPr>
        <p:txBody>
          <a:bodyPr>
            <a:normAutofit fontScale="90000"/>
          </a:bodyPr>
          <a:lstStyle/>
          <a:p>
            <a:pPr algn="l"/>
            <a:r>
              <a:rPr lang="en-US" dirty="0"/>
              <a:t>HBSU IMSS</a:t>
            </a:r>
            <a:br>
              <a:rPr lang="en-US" dirty="0"/>
            </a:br>
            <a:r>
              <a:rPr lang="en-US" dirty="0"/>
              <a:t>Princeton Review MCAT Session</a:t>
            </a:r>
          </a:p>
        </p:txBody>
      </p:sp>
    </p:spTree>
    <p:extLst>
      <p:ext uri="{BB962C8B-B14F-4D97-AF65-F5344CB8AC3E}">
        <p14:creationId xmlns:p14="http://schemas.microsoft.com/office/powerpoint/2010/main" val="168424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1787B-764C-44B3-94E9-7D77B713186C}"/>
              </a:ext>
            </a:extLst>
          </p:cNvPr>
          <p:cNvSpPr>
            <a:spLocks noGrp="1"/>
          </p:cNvSpPr>
          <p:nvPr>
            <p:ph type="title"/>
          </p:nvPr>
        </p:nvSpPr>
        <p:spPr/>
        <p:txBody>
          <a:bodyPr/>
          <a:lstStyle/>
          <a:p>
            <a:r>
              <a:rPr lang="en-US" dirty="0"/>
              <a:t>Content on the MCAT</a:t>
            </a:r>
          </a:p>
        </p:txBody>
      </p:sp>
      <p:sp>
        <p:nvSpPr>
          <p:cNvPr id="3" name="Content Placeholder 2">
            <a:extLst>
              <a:ext uri="{FF2B5EF4-FFF2-40B4-BE49-F238E27FC236}">
                <a16:creationId xmlns:a16="http://schemas.microsoft.com/office/drawing/2014/main" id="{8D12BD45-3E42-4FB8-84F9-598BDAED250B}"/>
              </a:ext>
            </a:extLst>
          </p:cNvPr>
          <p:cNvSpPr>
            <a:spLocks noGrp="1"/>
          </p:cNvSpPr>
          <p:nvPr>
            <p:ph type="body" sz="quarter" idx="10"/>
          </p:nvPr>
        </p:nvSpPr>
        <p:spPr>
          <a:ln>
            <a:solidFill>
              <a:schemeClr val="accent4"/>
            </a:solidFill>
          </a:ln>
        </p:spPr>
        <p:txBody>
          <a:bodyPr anchor="ctr">
            <a:normAutofit/>
          </a:bodyPr>
          <a:lstStyle/>
          <a:p>
            <a:pPr marL="384048" lvl="2" indent="0" algn="ctr">
              <a:lnSpc>
                <a:spcPct val="100000"/>
              </a:lnSpc>
              <a:spcBef>
                <a:spcPts val="0"/>
              </a:spcBef>
              <a:spcAft>
                <a:spcPts val="0"/>
              </a:spcAft>
              <a:buNone/>
            </a:pPr>
            <a:r>
              <a:rPr lang="en-US" sz="3200" dirty="0">
                <a:solidFill>
                  <a:schemeClr val="bg1"/>
                </a:solidFill>
                <a:latin typeface="+mj-lt"/>
                <a:cs typeface="Gotham Medium" pitchFamily="50" charset="0"/>
              </a:rPr>
              <a:t>BIOLOGY</a:t>
            </a:r>
            <a:endParaRPr lang="en-US" sz="4000" dirty="0">
              <a:solidFill>
                <a:schemeClr val="bg1"/>
              </a:solidFill>
              <a:latin typeface="+mj-lt"/>
              <a:cs typeface="Gotham Medium" pitchFamily="50" charset="0"/>
            </a:endParaRPr>
          </a:p>
        </p:txBody>
      </p:sp>
      <p:sp>
        <p:nvSpPr>
          <p:cNvPr id="4" name="Text Placeholder 3">
            <a:extLst>
              <a:ext uri="{FF2B5EF4-FFF2-40B4-BE49-F238E27FC236}">
                <a16:creationId xmlns:a16="http://schemas.microsoft.com/office/drawing/2014/main" id="{2BBFA4EF-1A17-43B3-857B-B1BAFF934835}"/>
              </a:ext>
            </a:extLst>
          </p:cNvPr>
          <p:cNvSpPr>
            <a:spLocks noGrp="1"/>
          </p:cNvSpPr>
          <p:nvPr>
            <p:ph type="body" sz="quarter" idx="11"/>
          </p:nvPr>
        </p:nvSpPr>
        <p:spPr>
          <a:ln>
            <a:solidFill>
              <a:schemeClr val="accent4"/>
            </a:solidFill>
          </a:ln>
        </p:spPr>
        <p:txBody>
          <a:bodyPr>
            <a:normAutofit lnSpcReduction="10000"/>
          </a:bodyPr>
          <a:lstStyle/>
          <a:p>
            <a:pPr algn="ctr"/>
            <a:r>
              <a:rPr lang="en-US" dirty="0">
                <a:solidFill>
                  <a:schemeClr val="bg1"/>
                </a:solidFill>
                <a:latin typeface="+mj-lt"/>
              </a:rPr>
              <a:t>GENERAL CHEMISTRY</a:t>
            </a:r>
          </a:p>
        </p:txBody>
      </p:sp>
      <p:sp>
        <p:nvSpPr>
          <p:cNvPr id="5" name="Text Placeholder 4">
            <a:extLst>
              <a:ext uri="{FF2B5EF4-FFF2-40B4-BE49-F238E27FC236}">
                <a16:creationId xmlns:a16="http://schemas.microsoft.com/office/drawing/2014/main" id="{74ED0B06-5392-4FA9-851A-EF9C987C902A}"/>
              </a:ext>
            </a:extLst>
          </p:cNvPr>
          <p:cNvSpPr>
            <a:spLocks noGrp="1"/>
          </p:cNvSpPr>
          <p:nvPr>
            <p:ph type="body" sz="quarter" idx="12"/>
          </p:nvPr>
        </p:nvSpPr>
        <p:spPr>
          <a:ln>
            <a:solidFill>
              <a:schemeClr val="accent4"/>
            </a:solidFill>
          </a:ln>
        </p:spPr>
        <p:txBody>
          <a:bodyPr>
            <a:normAutofit/>
          </a:bodyPr>
          <a:lstStyle/>
          <a:p>
            <a:pPr algn="ctr"/>
            <a:r>
              <a:rPr lang="en-US" dirty="0">
                <a:solidFill>
                  <a:schemeClr val="bg1"/>
                </a:solidFill>
                <a:latin typeface="+mj-lt"/>
              </a:rPr>
              <a:t>PHYSICS</a:t>
            </a:r>
            <a:endParaRPr lang="en-US" sz="1800" dirty="0">
              <a:solidFill>
                <a:schemeClr val="bg1"/>
              </a:solidFill>
              <a:latin typeface="+mj-lt"/>
            </a:endParaRPr>
          </a:p>
        </p:txBody>
      </p:sp>
      <p:sp>
        <p:nvSpPr>
          <p:cNvPr id="6" name="Text Placeholder 5">
            <a:extLst>
              <a:ext uri="{FF2B5EF4-FFF2-40B4-BE49-F238E27FC236}">
                <a16:creationId xmlns:a16="http://schemas.microsoft.com/office/drawing/2014/main" id="{D62E1ED2-FE22-4C45-86F3-F980BE2291C9}"/>
              </a:ext>
            </a:extLst>
          </p:cNvPr>
          <p:cNvSpPr>
            <a:spLocks noGrp="1"/>
          </p:cNvSpPr>
          <p:nvPr>
            <p:ph type="body" sz="quarter" idx="13"/>
          </p:nvPr>
        </p:nvSpPr>
        <p:spPr>
          <a:ln>
            <a:solidFill>
              <a:schemeClr val="accent4"/>
            </a:solidFill>
          </a:ln>
        </p:spPr>
        <p:txBody>
          <a:bodyPr>
            <a:normAutofit lnSpcReduction="10000"/>
          </a:bodyPr>
          <a:lstStyle/>
          <a:p>
            <a:pPr algn="ctr"/>
            <a:r>
              <a:rPr lang="en-US" dirty="0">
                <a:solidFill>
                  <a:schemeClr val="bg1"/>
                </a:solidFill>
                <a:latin typeface="+mj-lt"/>
              </a:rPr>
              <a:t>ORGANIC CHEMISTRY</a:t>
            </a:r>
          </a:p>
        </p:txBody>
      </p:sp>
      <p:sp>
        <p:nvSpPr>
          <p:cNvPr id="7" name="Text Placeholder 6">
            <a:extLst>
              <a:ext uri="{FF2B5EF4-FFF2-40B4-BE49-F238E27FC236}">
                <a16:creationId xmlns:a16="http://schemas.microsoft.com/office/drawing/2014/main" id="{198C830E-7F04-403B-8AF0-94C44716646D}"/>
              </a:ext>
            </a:extLst>
          </p:cNvPr>
          <p:cNvSpPr>
            <a:spLocks noGrp="1"/>
          </p:cNvSpPr>
          <p:nvPr>
            <p:ph type="body" sz="quarter" idx="14"/>
          </p:nvPr>
        </p:nvSpPr>
        <p:spPr>
          <a:xfrm>
            <a:off x="619125" y="4783401"/>
            <a:ext cx="3200400" cy="914400"/>
          </a:xfrm>
          <a:ln>
            <a:solidFill>
              <a:schemeClr val="accent5"/>
            </a:solidFill>
          </a:ln>
        </p:spPr>
        <p:txBody>
          <a:bodyPr/>
          <a:lstStyle/>
          <a:p>
            <a:pPr algn="ctr"/>
            <a:r>
              <a:rPr lang="en-US" dirty="0">
                <a:solidFill>
                  <a:schemeClr val="bg1"/>
                </a:solidFill>
                <a:latin typeface="+mj-lt"/>
              </a:rPr>
              <a:t>Biochemistry</a:t>
            </a:r>
          </a:p>
        </p:txBody>
      </p:sp>
      <p:sp>
        <p:nvSpPr>
          <p:cNvPr id="8" name="Text Placeholder 6">
            <a:extLst>
              <a:ext uri="{FF2B5EF4-FFF2-40B4-BE49-F238E27FC236}">
                <a16:creationId xmlns:a16="http://schemas.microsoft.com/office/drawing/2014/main" id="{A6383ECD-19CE-43E4-B9F3-808D183C62D1}"/>
              </a:ext>
            </a:extLst>
          </p:cNvPr>
          <p:cNvSpPr txBox="1">
            <a:spLocks/>
          </p:cNvSpPr>
          <p:nvPr/>
        </p:nvSpPr>
        <p:spPr>
          <a:xfrm>
            <a:off x="4495800" y="4783401"/>
            <a:ext cx="3200400" cy="914400"/>
          </a:xfrm>
          <a:prstGeom prst="rect">
            <a:avLst/>
          </a:prstGeom>
          <a:solidFill>
            <a:schemeClr val="tx1"/>
          </a:solidFill>
          <a:ln w="66675" cmpd="thickThin">
            <a:solidFill>
              <a:schemeClr val="accent5"/>
            </a:solidFill>
          </a:ln>
        </p:spPr>
        <p:txBody>
          <a:bodyPr vert="horz" lIns="0" tIns="45720" rIns="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3200" kern="1200">
                <a:solidFill>
                  <a:schemeClr val="tx1">
                    <a:lumMod val="75000"/>
                    <a:lumOff val="25000"/>
                  </a:schemeClr>
                </a:solidFill>
                <a:latin typeface="Gotham Medium" pitchFamily="50" charset="0"/>
                <a:ea typeface="+mn-ea"/>
                <a:cs typeface="Gotham Medium" pitchFamily="50" charset="0"/>
              </a:defRPr>
            </a:lvl1pPr>
            <a:lvl2pPr marL="201168" indent="0" algn="l" defTabSz="914400" rtl="0" eaLnBrk="1" latinLnBrk="0" hangingPunct="1">
              <a:lnSpc>
                <a:spcPct val="90000"/>
              </a:lnSpc>
              <a:spcBef>
                <a:spcPts val="200"/>
              </a:spcBef>
              <a:spcAft>
                <a:spcPts val="400"/>
              </a:spcAft>
              <a:buClr>
                <a:schemeClr val="accent1"/>
              </a:buClr>
              <a:buFont typeface="Calibri" pitchFamily="34" charset="0"/>
              <a:buNone/>
              <a:defRPr sz="3600" kern="1200">
                <a:solidFill>
                  <a:schemeClr val="bg1"/>
                </a:solidFill>
                <a:latin typeface="Gotham Medium" pitchFamily="50" charset="0"/>
                <a:ea typeface="+mn-ea"/>
                <a:cs typeface="Gotham Medium" pitchFamily="50"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F7D924"/>
              </a:buClr>
              <a:buSzPct val="100000"/>
              <a:buFont typeface="Calibri" panose="020F0502020204030204" pitchFamily="34" charset="0"/>
              <a:buNone/>
              <a:tabLst/>
              <a:defRPr/>
            </a:pPr>
            <a:r>
              <a:rPr kumimoji="0" lang="en-US" sz="3200" b="0" i="0" u="none" strike="noStrike" kern="1200" cap="none" spc="0" normalizeH="0" baseline="0" noProof="0" dirty="0">
                <a:ln>
                  <a:noFill/>
                </a:ln>
                <a:solidFill>
                  <a:prstClr val="white"/>
                </a:solidFill>
                <a:effectLst/>
                <a:uLnTx/>
                <a:uFillTx/>
                <a:latin typeface="Gotham Bold"/>
                <a:ea typeface="+mn-ea"/>
                <a:cs typeface="Gotham Medium" pitchFamily="50" charset="0"/>
              </a:rPr>
              <a:t>Psychology</a:t>
            </a:r>
          </a:p>
        </p:txBody>
      </p:sp>
      <p:sp>
        <p:nvSpPr>
          <p:cNvPr id="9" name="Text Placeholder 6">
            <a:extLst>
              <a:ext uri="{FF2B5EF4-FFF2-40B4-BE49-F238E27FC236}">
                <a16:creationId xmlns:a16="http://schemas.microsoft.com/office/drawing/2014/main" id="{0B63AD7D-C8ED-40C3-987B-98E62DC7E1AB}"/>
              </a:ext>
            </a:extLst>
          </p:cNvPr>
          <p:cNvSpPr txBox="1">
            <a:spLocks/>
          </p:cNvSpPr>
          <p:nvPr/>
        </p:nvSpPr>
        <p:spPr>
          <a:xfrm>
            <a:off x="8382000" y="4783401"/>
            <a:ext cx="3200400" cy="914400"/>
          </a:xfrm>
          <a:prstGeom prst="rect">
            <a:avLst/>
          </a:prstGeom>
          <a:solidFill>
            <a:schemeClr val="tx1"/>
          </a:solidFill>
          <a:ln w="66675" cmpd="thickThin">
            <a:solidFill>
              <a:schemeClr val="accent5"/>
            </a:solidFill>
          </a:ln>
        </p:spPr>
        <p:txBody>
          <a:bodyPr vert="horz" lIns="0" tIns="45720" rIns="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3200" kern="1200">
                <a:solidFill>
                  <a:schemeClr val="tx1">
                    <a:lumMod val="75000"/>
                    <a:lumOff val="25000"/>
                  </a:schemeClr>
                </a:solidFill>
                <a:latin typeface="Gotham Medium" pitchFamily="50" charset="0"/>
                <a:ea typeface="+mn-ea"/>
                <a:cs typeface="Gotham Medium" pitchFamily="50" charset="0"/>
              </a:defRPr>
            </a:lvl1pPr>
            <a:lvl2pPr marL="201168" indent="0" algn="l" defTabSz="914400" rtl="0" eaLnBrk="1" latinLnBrk="0" hangingPunct="1">
              <a:lnSpc>
                <a:spcPct val="90000"/>
              </a:lnSpc>
              <a:spcBef>
                <a:spcPts val="200"/>
              </a:spcBef>
              <a:spcAft>
                <a:spcPts val="400"/>
              </a:spcAft>
              <a:buClr>
                <a:schemeClr val="accent1"/>
              </a:buClr>
              <a:buFont typeface="Calibri" pitchFamily="34" charset="0"/>
              <a:buNone/>
              <a:defRPr sz="3600" kern="1200">
                <a:solidFill>
                  <a:schemeClr val="bg1"/>
                </a:solidFill>
                <a:latin typeface="Gotham Medium" pitchFamily="50" charset="0"/>
                <a:ea typeface="+mn-ea"/>
                <a:cs typeface="Gotham Medium" pitchFamily="50"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F7D924"/>
              </a:buClr>
              <a:buSzPct val="100000"/>
              <a:buFont typeface="Calibri" panose="020F0502020204030204" pitchFamily="34" charset="0"/>
              <a:buNone/>
              <a:tabLst/>
              <a:defRPr/>
            </a:pPr>
            <a:r>
              <a:rPr kumimoji="0" lang="en-US" sz="3200" b="0" i="0" u="none" strike="noStrike" kern="1200" cap="none" spc="0" normalizeH="0" baseline="0" noProof="0" dirty="0">
                <a:ln>
                  <a:noFill/>
                </a:ln>
                <a:solidFill>
                  <a:prstClr val="white"/>
                </a:solidFill>
                <a:effectLst/>
                <a:uLnTx/>
                <a:uFillTx/>
                <a:latin typeface="Gotham Bold"/>
                <a:ea typeface="+mn-ea"/>
                <a:cs typeface="Gotham Medium" pitchFamily="50" charset="0"/>
              </a:rPr>
              <a:t>Sociology</a:t>
            </a:r>
          </a:p>
        </p:txBody>
      </p:sp>
    </p:spTree>
    <p:extLst>
      <p:ext uri="{BB962C8B-B14F-4D97-AF65-F5344CB8AC3E}">
        <p14:creationId xmlns:p14="http://schemas.microsoft.com/office/powerpoint/2010/main" val="157455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9BB35-3D15-41EB-85F4-1258E9AEF97F}"/>
              </a:ext>
            </a:extLst>
          </p:cNvPr>
          <p:cNvSpPr>
            <a:spLocks noGrp="1"/>
          </p:cNvSpPr>
          <p:nvPr>
            <p:ph type="title"/>
          </p:nvPr>
        </p:nvSpPr>
        <p:spPr/>
        <p:txBody>
          <a:bodyPr>
            <a:normAutofit fontScale="90000"/>
          </a:bodyPr>
          <a:lstStyle/>
          <a:p>
            <a:r>
              <a:rPr lang="en-US" dirty="0"/>
              <a:t>THE ANATOMY OF THE MCAT</a:t>
            </a:r>
          </a:p>
        </p:txBody>
      </p:sp>
    </p:spTree>
    <p:extLst>
      <p:ext uri="{BB962C8B-B14F-4D97-AF65-F5344CB8AC3E}">
        <p14:creationId xmlns:p14="http://schemas.microsoft.com/office/powerpoint/2010/main" val="755581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3D29B-AAF9-4F5E-AE2A-3E749FC2F16A}"/>
              </a:ext>
            </a:extLst>
          </p:cNvPr>
          <p:cNvSpPr>
            <a:spLocks noGrp="1"/>
          </p:cNvSpPr>
          <p:nvPr>
            <p:ph type="title"/>
          </p:nvPr>
        </p:nvSpPr>
        <p:spPr/>
        <p:txBody>
          <a:bodyPr>
            <a:normAutofit/>
          </a:bodyPr>
          <a:lstStyle/>
          <a:p>
            <a:pPr algn="ctr"/>
            <a:r>
              <a:rPr lang="en-US" sz="4800" dirty="0"/>
              <a:t>MCAT </a:t>
            </a:r>
            <a:br>
              <a:rPr lang="en-US" sz="4800" dirty="0"/>
            </a:br>
            <a:r>
              <a:rPr lang="en-US" sz="4800" dirty="0">
                <a:solidFill>
                  <a:schemeClr val="bg2"/>
                </a:solidFill>
              </a:rPr>
              <a:t>SECTIONS</a:t>
            </a:r>
          </a:p>
        </p:txBody>
      </p:sp>
      <p:sp>
        <p:nvSpPr>
          <p:cNvPr id="3" name="Text Placeholder 2">
            <a:extLst>
              <a:ext uri="{FF2B5EF4-FFF2-40B4-BE49-F238E27FC236}">
                <a16:creationId xmlns:a16="http://schemas.microsoft.com/office/drawing/2014/main" id="{9DC26E69-CFBF-4680-A129-E4AC2EE14D90}"/>
              </a:ext>
            </a:extLst>
          </p:cNvPr>
          <p:cNvSpPr>
            <a:spLocks noGrp="1"/>
          </p:cNvSpPr>
          <p:nvPr>
            <p:ph type="body" sz="quarter" idx="10"/>
          </p:nvPr>
        </p:nvSpPr>
        <p:spPr>
          <a:xfrm>
            <a:off x="7023099" y="680532"/>
            <a:ext cx="4572000" cy="1371600"/>
          </a:xfrm>
        </p:spPr>
        <p:txBody>
          <a:bodyPr>
            <a:noAutofit/>
          </a:bodyPr>
          <a:lstStyle/>
          <a:p>
            <a:pPr algn="ctr"/>
            <a:r>
              <a:rPr lang="en-US" sz="2200" dirty="0">
                <a:solidFill>
                  <a:schemeClr val="accent2"/>
                </a:solidFill>
              </a:rPr>
              <a:t>Chemical</a:t>
            </a:r>
            <a:r>
              <a:rPr lang="en-US" sz="2200" dirty="0">
                <a:solidFill>
                  <a:schemeClr val="bg1"/>
                </a:solidFill>
              </a:rPr>
              <a:t> and </a:t>
            </a:r>
            <a:r>
              <a:rPr lang="en-US" sz="2200" dirty="0">
                <a:solidFill>
                  <a:schemeClr val="accent2"/>
                </a:solidFill>
              </a:rPr>
              <a:t>Physical</a:t>
            </a:r>
            <a:r>
              <a:rPr lang="en-US" sz="2200" dirty="0">
                <a:solidFill>
                  <a:schemeClr val="bg1"/>
                </a:solidFill>
              </a:rPr>
              <a:t> Foundations of Biological Systems (95 minutes, 59 Q’s)</a:t>
            </a:r>
          </a:p>
        </p:txBody>
      </p:sp>
      <p:sp>
        <p:nvSpPr>
          <p:cNvPr id="5" name="Text Placeholder 4">
            <a:extLst>
              <a:ext uri="{FF2B5EF4-FFF2-40B4-BE49-F238E27FC236}">
                <a16:creationId xmlns:a16="http://schemas.microsoft.com/office/drawing/2014/main" id="{263F0D14-1CD7-46F6-8BCD-3EDF976FBFCD}"/>
              </a:ext>
            </a:extLst>
          </p:cNvPr>
          <p:cNvSpPr>
            <a:spLocks noGrp="1"/>
          </p:cNvSpPr>
          <p:nvPr>
            <p:ph type="body" sz="quarter" idx="11"/>
          </p:nvPr>
        </p:nvSpPr>
        <p:spPr>
          <a:xfrm>
            <a:off x="7023099" y="2057400"/>
            <a:ext cx="4572000" cy="1371600"/>
          </a:xfrm>
        </p:spPr>
        <p:txBody>
          <a:bodyPr>
            <a:normAutofit/>
          </a:bodyPr>
          <a:lstStyle/>
          <a:p>
            <a:pPr algn="ctr"/>
            <a:r>
              <a:rPr lang="en-US" sz="2200" dirty="0"/>
              <a:t>Critical </a:t>
            </a:r>
            <a:r>
              <a:rPr lang="en-US" sz="2200" dirty="0">
                <a:solidFill>
                  <a:schemeClr val="accent2"/>
                </a:solidFill>
              </a:rPr>
              <a:t>Analysis</a:t>
            </a:r>
            <a:r>
              <a:rPr lang="en-US" sz="2200" dirty="0"/>
              <a:t> and </a:t>
            </a:r>
            <a:r>
              <a:rPr lang="en-US" sz="2200" dirty="0">
                <a:solidFill>
                  <a:schemeClr val="accent2"/>
                </a:solidFill>
              </a:rPr>
              <a:t>Reasoning</a:t>
            </a:r>
            <a:r>
              <a:rPr lang="en-US" sz="2200" dirty="0"/>
              <a:t> Skills (90 minutes, 53 Q’s)</a:t>
            </a:r>
          </a:p>
        </p:txBody>
      </p:sp>
      <p:sp>
        <p:nvSpPr>
          <p:cNvPr id="6" name="Text Placeholder 5">
            <a:extLst>
              <a:ext uri="{FF2B5EF4-FFF2-40B4-BE49-F238E27FC236}">
                <a16:creationId xmlns:a16="http://schemas.microsoft.com/office/drawing/2014/main" id="{791F5E43-DA4A-43F7-B818-5B83FAA9A2F3}"/>
              </a:ext>
            </a:extLst>
          </p:cNvPr>
          <p:cNvSpPr>
            <a:spLocks noGrp="1"/>
          </p:cNvSpPr>
          <p:nvPr>
            <p:ph type="body" sz="quarter" idx="12"/>
          </p:nvPr>
        </p:nvSpPr>
        <p:spPr>
          <a:xfrm>
            <a:off x="7023099" y="3423279"/>
            <a:ext cx="4572000" cy="1371600"/>
          </a:xfrm>
        </p:spPr>
        <p:txBody>
          <a:bodyPr>
            <a:noAutofit/>
          </a:bodyPr>
          <a:lstStyle/>
          <a:p>
            <a:pPr algn="ctr"/>
            <a:r>
              <a:rPr lang="en-US" sz="2200" dirty="0">
                <a:solidFill>
                  <a:schemeClr val="accent2"/>
                </a:solidFill>
              </a:rPr>
              <a:t>Biological</a:t>
            </a:r>
            <a:r>
              <a:rPr lang="en-US" sz="2200" dirty="0"/>
              <a:t> and </a:t>
            </a:r>
            <a:r>
              <a:rPr lang="en-US" sz="2200" dirty="0">
                <a:solidFill>
                  <a:schemeClr val="accent2"/>
                </a:solidFill>
              </a:rPr>
              <a:t>Biochemical</a:t>
            </a:r>
            <a:r>
              <a:rPr lang="en-US" sz="2200" dirty="0"/>
              <a:t> Foundations of Living Systems</a:t>
            </a:r>
            <a:br>
              <a:rPr lang="en-US" sz="2200" dirty="0"/>
            </a:br>
            <a:r>
              <a:rPr lang="en-US" sz="2200" dirty="0">
                <a:solidFill>
                  <a:schemeClr val="bg1"/>
                </a:solidFill>
              </a:rPr>
              <a:t>(95 minutes, 59 Q’s)</a:t>
            </a:r>
            <a:endParaRPr lang="en-US" sz="2200" dirty="0"/>
          </a:p>
        </p:txBody>
      </p:sp>
      <p:sp>
        <p:nvSpPr>
          <p:cNvPr id="7" name="Text Placeholder 5">
            <a:extLst>
              <a:ext uri="{FF2B5EF4-FFF2-40B4-BE49-F238E27FC236}">
                <a16:creationId xmlns:a16="http://schemas.microsoft.com/office/drawing/2014/main" id="{4B25C4CB-BB22-4C24-81FC-6580BF5A38AE}"/>
              </a:ext>
            </a:extLst>
          </p:cNvPr>
          <p:cNvSpPr txBox="1">
            <a:spLocks/>
          </p:cNvSpPr>
          <p:nvPr/>
        </p:nvSpPr>
        <p:spPr>
          <a:xfrm>
            <a:off x="7023099" y="4800600"/>
            <a:ext cx="4572000" cy="1371600"/>
          </a:xfrm>
          <a:prstGeom prst="rect">
            <a:avLst/>
          </a:prstGeom>
          <a:solidFill>
            <a:schemeClr val="tx1"/>
          </a:solidFill>
          <a:ln w="38100" cmpd="thinThick">
            <a:solidFill>
              <a:schemeClr val="bg1"/>
            </a:solidFill>
          </a:ln>
        </p:spPr>
        <p:txBody>
          <a:bodyPr vert="horz" lIns="0" tIns="45720" rIns="0" bIns="45720" rtlCol="0" anchor="ct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bg1"/>
                </a:solidFill>
                <a:latin typeface="Gotham Medium" pitchFamily="50" charset="0"/>
                <a:ea typeface="+mn-ea"/>
                <a:cs typeface="Gotham Medium" pitchFamily="50"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Gotham Medium" pitchFamily="50" charset="0"/>
                <a:ea typeface="+mn-ea"/>
                <a:cs typeface="Gotham Medium" pitchFamily="50"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ctr" latinLnBrk="0" hangingPunct="1">
              <a:lnSpc>
                <a:spcPct val="90000"/>
              </a:lnSpc>
              <a:spcBef>
                <a:spcPts val="1200"/>
              </a:spcBef>
              <a:spcAft>
                <a:spcPts val="200"/>
              </a:spcAft>
              <a:buClr>
                <a:srgbClr val="F7D924"/>
              </a:buClr>
              <a:buSzPct val="100000"/>
              <a:buFont typeface="Calibri" panose="020F0502020204030204" pitchFamily="34" charset="0"/>
              <a:buNone/>
              <a:tabLst/>
              <a:defRPr/>
            </a:pPr>
            <a:r>
              <a:rPr kumimoji="0" lang="en-US" sz="2200" b="0" i="0" u="none" strike="noStrike" kern="1200" cap="none" spc="0" normalizeH="0" baseline="0" noProof="0" dirty="0">
                <a:ln>
                  <a:noFill/>
                </a:ln>
                <a:solidFill>
                  <a:srgbClr val="3592D0"/>
                </a:solidFill>
                <a:effectLst/>
                <a:uLnTx/>
                <a:uFillTx/>
                <a:latin typeface="Gotham Medium" pitchFamily="50" charset="0"/>
                <a:ea typeface="+mn-ea"/>
                <a:cs typeface="Gotham Medium" pitchFamily="50" charset="0"/>
              </a:rPr>
              <a:t>Psychological</a:t>
            </a:r>
            <a:r>
              <a:rPr kumimoji="0" lang="en-US" sz="2200" b="0" i="0" u="none" strike="noStrike" kern="1200" cap="none" spc="0" normalizeH="0" baseline="0" noProof="0" dirty="0">
                <a:ln>
                  <a:noFill/>
                </a:ln>
                <a:solidFill>
                  <a:prstClr val="white"/>
                </a:solidFill>
                <a:effectLst/>
                <a:uLnTx/>
                <a:uFillTx/>
                <a:latin typeface="Gotham Medium" pitchFamily="50" charset="0"/>
                <a:ea typeface="+mn-ea"/>
                <a:cs typeface="Gotham Medium" pitchFamily="50" charset="0"/>
              </a:rPr>
              <a:t>, </a:t>
            </a:r>
            <a:r>
              <a:rPr kumimoji="0" lang="en-US" sz="2200" b="0" i="0" u="none" strike="noStrike" kern="1200" cap="none" spc="0" normalizeH="0" baseline="0" noProof="0" dirty="0">
                <a:ln>
                  <a:noFill/>
                </a:ln>
                <a:solidFill>
                  <a:srgbClr val="3592D0"/>
                </a:solidFill>
                <a:effectLst/>
                <a:uLnTx/>
                <a:uFillTx/>
                <a:latin typeface="Gotham Medium" pitchFamily="50" charset="0"/>
                <a:ea typeface="+mn-ea"/>
                <a:cs typeface="Gotham Medium" pitchFamily="50" charset="0"/>
              </a:rPr>
              <a:t>Social</a:t>
            </a:r>
            <a:r>
              <a:rPr kumimoji="0" lang="en-US" sz="2200" b="0" i="0" u="none" strike="noStrike" kern="1200" cap="none" spc="0" normalizeH="0" baseline="0" noProof="0" dirty="0">
                <a:ln>
                  <a:noFill/>
                </a:ln>
                <a:solidFill>
                  <a:prstClr val="white"/>
                </a:solidFill>
                <a:effectLst/>
                <a:uLnTx/>
                <a:uFillTx/>
                <a:latin typeface="Gotham Medium" pitchFamily="50" charset="0"/>
                <a:ea typeface="+mn-ea"/>
                <a:cs typeface="Gotham Medium" pitchFamily="50" charset="0"/>
              </a:rPr>
              <a:t>, and </a:t>
            </a:r>
            <a:r>
              <a:rPr kumimoji="0" lang="en-US" sz="2200" b="0" i="0" u="none" strike="noStrike" kern="1200" cap="none" spc="0" normalizeH="0" baseline="0" noProof="0" dirty="0">
                <a:ln>
                  <a:noFill/>
                </a:ln>
                <a:solidFill>
                  <a:srgbClr val="3592D0"/>
                </a:solidFill>
                <a:effectLst/>
                <a:uLnTx/>
                <a:uFillTx/>
                <a:latin typeface="Gotham Medium" pitchFamily="50" charset="0"/>
                <a:ea typeface="+mn-ea"/>
                <a:cs typeface="Gotham Medium" pitchFamily="50" charset="0"/>
              </a:rPr>
              <a:t>Biological</a:t>
            </a:r>
            <a:r>
              <a:rPr kumimoji="0" lang="en-US" sz="2200" b="0" i="0" u="none" strike="noStrike" kern="1200" cap="none" spc="0" normalizeH="0" baseline="0" noProof="0" dirty="0">
                <a:ln>
                  <a:noFill/>
                </a:ln>
                <a:solidFill>
                  <a:prstClr val="white"/>
                </a:solidFill>
                <a:effectLst/>
                <a:uLnTx/>
                <a:uFillTx/>
                <a:latin typeface="Gotham Medium" pitchFamily="50" charset="0"/>
                <a:ea typeface="+mn-ea"/>
                <a:cs typeface="Gotham Medium" pitchFamily="50" charset="0"/>
              </a:rPr>
              <a:t> Foundations of Behavior (95 minutes, 59 Q’s)</a:t>
            </a:r>
          </a:p>
        </p:txBody>
      </p:sp>
    </p:spTree>
    <p:extLst>
      <p:ext uri="{BB962C8B-B14F-4D97-AF65-F5344CB8AC3E}">
        <p14:creationId xmlns:p14="http://schemas.microsoft.com/office/powerpoint/2010/main" val="2067361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key chain&#10;&#10;Description automatically generated with low confidence">
            <a:extLst>
              <a:ext uri="{FF2B5EF4-FFF2-40B4-BE49-F238E27FC236}">
                <a16:creationId xmlns:a16="http://schemas.microsoft.com/office/drawing/2014/main" id="{9450E597-02B5-42CB-A9FC-049D4A1F8670}"/>
              </a:ext>
            </a:extLst>
          </p:cNvPr>
          <p:cNvPicPr>
            <a:picLocks noChangeAspect="1"/>
          </p:cNvPicPr>
          <p:nvPr/>
        </p:nvPicPr>
        <p:blipFill rotWithShape="1">
          <a:blip r:embed="rId2">
            <a:extLst>
              <a:ext uri="{28A0092B-C50C-407E-A947-70E740481C1C}">
                <a14:useLocalDpi xmlns:a14="http://schemas.microsoft.com/office/drawing/2010/main" val="0"/>
              </a:ext>
            </a:extLst>
          </a:blip>
          <a:srcRect b="15580"/>
          <a:stretch/>
        </p:blipFill>
        <p:spPr>
          <a:xfrm>
            <a:off x="6450" y="-190500"/>
            <a:ext cx="12185550" cy="6858000"/>
          </a:xfrm>
          <a:prstGeom prst="rect">
            <a:avLst/>
          </a:prstGeom>
        </p:spPr>
      </p:pic>
      <p:sp>
        <p:nvSpPr>
          <p:cNvPr id="2" name="Title 1">
            <a:extLst>
              <a:ext uri="{FF2B5EF4-FFF2-40B4-BE49-F238E27FC236}">
                <a16:creationId xmlns:a16="http://schemas.microsoft.com/office/drawing/2014/main" id="{2640C98F-352E-42B4-B922-2832946B54C9}"/>
              </a:ext>
            </a:extLst>
          </p:cNvPr>
          <p:cNvSpPr>
            <a:spLocks noGrp="1"/>
          </p:cNvSpPr>
          <p:nvPr>
            <p:ph type="title"/>
          </p:nvPr>
        </p:nvSpPr>
        <p:spPr>
          <a:xfrm>
            <a:off x="519565" y="2282706"/>
            <a:ext cx="6147935" cy="1422575"/>
          </a:xfrm>
        </p:spPr>
        <p:txBody>
          <a:bodyPr>
            <a:normAutofit/>
          </a:bodyPr>
          <a:lstStyle/>
          <a:p>
            <a:r>
              <a:rPr lang="en-US" sz="3600" dirty="0"/>
              <a:t>THE PRINCETON REVIEW PREPARATION OPTIONS</a:t>
            </a:r>
          </a:p>
        </p:txBody>
      </p:sp>
      <p:grpSp>
        <p:nvGrpSpPr>
          <p:cNvPr id="4" name="Group 3">
            <a:extLst>
              <a:ext uri="{FF2B5EF4-FFF2-40B4-BE49-F238E27FC236}">
                <a16:creationId xmlns:a16="http://schemas.microsoft.com/office/drawing/2014/main" id="{A9F79DFE-7BB4-41BE-BE19-657307DD3179}"/>
              </a:ext>
            </a:extLst>
          </p:cNvPr>
          <p:cNvGrpSpPr/>
          <p:nvPr/>
        </p:nvGrpSpPr>
        <p:grpSpPr>
          <a:xfrm>
            <a:off x="-15240" y="6187286"/>
            <a:ext cx="12734983" cy="797182"/>
            <a:chOff x="0" y="4136545"/>
            <a:chExt cx="12725808" cy="797182"/>
          </a:xfrm>
        </p:grpSpPr>
        <p:sp>
          <p:nvSpPr>
            <p:cNvPr id="5" name="Rectangle 4">
              <a:extLst>
                <a:ext uri="{FF2B5EF4-FFF2-40B4-BE49-F238E27FC236}">
                  <a16:creationId xmlns:a16="http://schemas.microsoft.com/office/drawing/2014/main" id="{1E48D1CA-6D23-40DC-BBF0-7E8FA7C4A942}"/>
                </a:ext>
              </a:extLst>
            </p:cNvPr>
            <p:cNvSpPr/>
            <p:nvPr/>
          </p:nvSpPr>
          <p:spPr>
            <a:xfrm>
              <a:off x="0" y="4376691"/>
              <a:ext cx="12192000" cy="4350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6" name="Isosceles Triangle 5">
              <a:extLst>
                <a:ext uri="{FF2B5EF4-FFF2-40B4-BE49-F238E27FC236}">
                  <a16:creationId xmlns:a16="http://schemas.microsoft.com/office/drawing/2014/main" id="{B667C5FF-C462-4938-B060-F068324C717E}"/>
                </a:ext>
              </a:extLst>
            </p:cNvPr>
            <p:cNvSpPr/>
            <p:nvPr/>
          </p:nvSpPr>
          <p:spPr>
            <a:xfrm rot="8106212">
              <a:off x="11134743" y="4136545"/>
              <a:ext cx="1591065" cy="797182"/>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Book"/>
                <a:ea typeface="+mn-ea"/>
                <a:cs typeface="+mn-cs"/>
              </a:endParaRPr>
            </a:p>
          </p:txBody>
        </p:sp>
        <p:sp>
          <p:nvSpPr>
            <p:cNvPr id="7" name="TextBox 6">
              <a:extLst>
                <a:ext uri="{FF2B5EF4-FFF2-40B4-BE49-F238E27FC236}">
                  <a16:creationId xmlns:a16="http://schemas.microsoft.com/office/drawing/2014/main" id="{DE274336-592F-4456-9731-8C239F659C79}"/>
                </a:ext>
              </a:extLst>
            </p:cNvPr>
            <p:cNvSpPr txBox="1"/>
            <p:nvPr/>
          </p:nvSpPr>
          <p:spPr>
            <a:xfrm>
              <a:off x="2044444"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PrincetonReview.com</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sp>
          <p:nvSpPr>
            <p:cNvPr id="8" name="TextBox 7">
              <a:extLst>
                <a:ext uri="{FF2B5EF4-FFF2-40B4-BE49-F238E27FC236}">
                  <a16:creationId xmlns:a16="http://schemas.microsoft.com/office/drawing/2014/main" id="{71D25A87-610D-4B89-ABCE-6C244249A49E}"/>
                </a:ext>
              </a:extLst>
            </p:cNvPr>
            <p:cNvSpPr txBox="1"/>
            <p:nvPr/>
          </p:nvSpPr>
          <p:spPr>
            <a:xfrm>
              <a:off x="7905186"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800-2Review</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grpSp>
    </p:spTree>
    <p:extLst>
      <p:ext uri="{BB962C8B-B14F-4D97-AF65-F5344CB8AC3E}">
        <p14:creationId xmlns:p14="http://schemas.microsoft.com/office/powerpoint/2010/main" val="4251763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FCB63-4BA9-4DA9-B76C-BAB02EC13116}"/>
              </a:ext>
            </a:extLst>
          </p:cNvPr>
          <p:cNvSpPr>
            <a:spLocks noGrp="1"/>
          </p:cNvSpPr>
          <p:nvPr>
            <p:ph type="title"/>
          </p:nvPr>
        </p:nvSpPr>
        <p:spPr>
          <a:xfrm>
            <a:off x="969579" y="286602"/>
            <a:ext cx="10252841" cy="1078005"/>
          </a:xfrm>
        </p:spPr>
        <p:txBody>
          <a:bodyPr>
            <a:noAutofit/>
          </a:bodyPr>
          <a:lstStyle/>
          <a:p>
            <a:pPr algn="ctr">
              <a:spcBef>
                <a:spcPct val="0"/>
              </a:spcBef>
              <a:defRPr/>
            </a:pPr>
            <a:r>
              <a:rPr lang="en-US" sz="4000" b="1" dirty="0">
                <a:cs typeface="+mj-cs"/>
              </a:rPr>
              <a:t>START WITH A FREE PRACTICE TEST</a:t>
            </a:r>
            <a:endParaRPr lang="en-US" sz="4000" b="1" dirty="0">
              <a:ea typeface="+mj-ea"/>
              <a:cs typeface="+mj-cs"/>
            </a:endParaRPr>
          </a:p>
        </p:txBody>
      </p:sp>
      <p:grpSp>
        <p:nvGrpSpPr>
          <p:cNvPr id="4" name="Group 3">
            <a:extLst>
              <a:ext uri="{FF2B5EF4-FFF2-40B4-BE49-F238E27FC236}">
                <a16:creationId xmlns:a16="http://schemas.microsoft.com/office/drawing/2014/main" id="{E3DD4313-59C1-41EA-AB28-55D99FCDB7D2}"/>
              </a:ext>
            </a:extLst>
          </p:cNvPr>
          <p:cNvGrpSpPr/>
          <p:nvPr/>
        </p:nvGrpSpPr>
        <p:grpSpPr>
          <a:xfrm>
            <a:off x="0" y="5792487"/>
            <a:ext cx="12313234" cy="1592212"/>
            <a:chOff x="0" y="3741746"/>
            <a:chExt cx="12313234" cy="1592212"/>
          </a:xfrm>
        </p:grpSpPr>
        <p:sp>
          <p:nvSpPr>
            <p:cNvPr id="5" name="Rectangle 4">
              <a:extLst>
                <a:ext uri="{FF2B5EF4-FFF2-40B4-BE49-F238E27FC236}">
                  <a16:creationId xmlns:a16="http://schemas.microsoft.com/office/drawing/2014/main" id="{64AB7891-B42D-4DEA-8D07-9560144B2166}"/>
                </a:ext>
              </a:extLst>
            </p:cNvPr>
            <p:cNvSpPr/>
            <p:nvPr/>
          </p:nvSpPr>
          <p:spPr>
            <a:xfrm>
              <a:off x="0" y="4376691"/>
              <a:ext cx="12192000" cy="4350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6" name="Isosceles Triangle 5">
              <a:extLst>
                <a:ext uri="{FF2B5EF4-FFF2-40B4-BE49-F238E27FC236}">
                  <a16:creationId xmlns:a16="http://schemas.microsoft.com/office/drawing/2014/main" id="{6F2BAABB-B4E6-4B60-963D-D4212E4FE7FD}"/>
                </a:ext>
              </a:extLst>
            </p:cNvPr>
            <p:cNvSpPr/>
            <p:nvPr/>
          </p:nvSpPr>
          <p:spPr>
            <a:xfrm rot="8073303">
              <a:off x="11118824" y="4139548"/>
              <a:ext cx="1592212" cy="796608"/>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7" name="TextBox 6">
              <a:extLst>
                <a:ext uri="{FF2B5EF4-FFF2-40B4-BE49-F238E27FC236}">
                  <a16:creationId xmlns:a16="http://schemas.microsoft.com/office/drawing/2014/main" id="{086AC0A7-6BCF-4592-9643-FC3D51502ADF}"/>
                </a:ext>
              </a:extLst>
            </p:cNvPr>
            <p:cNvSpPr txBox="1"/>
            <p:nvPr/>
          </p:nvSpPr>
          <p:spPr>
            <a:xfrm>
              <a:off x="2044444"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PrincetonReview.com</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sp>
          <p:nvSpPr>
            <p:cNvPr id="8" name="TextBox 7">
              <a:extLst>
                <a:ext uri="{FF2B5EF4-FFF2-40B4-BE49-F238E27FC236}">
                  <a16:creationId xmlns:a16="http://schemas.microsoft.com/office/drawing/2014/main" id="{83847F8E-9664-46B3-A099-EC7565EC2309}"/>
                </a:ext>
              </a:extLst>
            </p:cNvPr>
            <p:cNvSpPr txBox="1"/>
            <p:nvPr/>
          </p:nvSpPr>
          <p:spPr>
            <a:xfrm>
              <a:off x="7905186"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800-2Review</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grpSp>
      <p:grpSp>
        <p:nvGrpSpPr>
          <p:cNvPr id="10" name="Group 9">
            <a:extLst>
              <a:ext uri="{FF2B5EF4-FFF2-40B4-BE49-F238E27FC236}">
                <a16:creationId xmlns:a16="http://schemas.microsoft.com/office/drawing/2014/main" id="{D268E405-CF49-404B-845D-28DA42B80403}"/>
              </a:ext>
            </a:extLst>
          </p:cNvPr>
          <p:cNvGrpSpPr/>
          <p:nvPr/>
        </p:nvGrpSpPr>
        <p:grpSpPr>
          <a:xfrm>
            <a:off x="0" y="5804922"/>
            <a:ext cx="12313234" cy="1592212"/>
            <a:chOff x="0" y="3741746"/>
            <a:chExt cx="12313234" cy="1592212"/>
          </a:xfrm>
        </p:grpSpPr>
        <p:sp>
          <p:nvSpPr>
            <p:cNvPr id="12" name="Rectangle 11">
              <a:extLst>
                <a:ext uri="{FF2B5EF4-FFF2-40B4-BE49-F238E27FC236}">
                  <a16:creationId xmlns:a16="http://schemas.microsoft.com/office/drawing/2014/main" id="{97A4672B-A0B2-4E5E-86B3-3821B6C5876C}"/>
                </a:ext>
              </a:extLst>
            </p:cNvPr>
            <p:cNvSpPr/>
            <p:nvPr/>
          </p:nvSpPr>
          <p:spPr>
            <a:xfrm>
              <a:off x="0" y="4376691"/>
              <a:ext cx="12192000" cy="4350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13" name="Isosceles Triangle 12">
              <a:extLst>
                <a:ext uri="{FF2B5EF4-FFF2-40B4-BE49-F238E27FC236}">
                  <a16:creationId xmlns:a16="http://schemas.microsoft.com/office/drawing/2014/main" id="{10331041-0590-4BD1-B10D-3989FD141C56}"/>
                </a:ext>
              </a:extLst>
            </p:cNvPr>
            <p:cNvSpPr/>
            <p:nvPr/>
          </p:nvSpPr>
          <p:spPr>
            <a:xfrm rot="8073303">
              <a:off x="11118824" y="4139548"/>
              <a:ext cx="1592212" cy="796608"/>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14" name="TextBox 13">
              <a:extLst>
                <a:ext uri="{FF2B5EF4-FFF2-40B4-BE49-F238E27FC236}">
                  <a16:creationId xmlns:a16="http://schemas.microsoft.com/office/drawing/2014/main" id="{CD864A8E-75D0-42DF-9753-64F495CF3DA5}"/>
                </a:ext>
              </a:extLst>
            </p:cNvPr>
            <p:cNvSpPr txBox="1"/>
            <p:nvPr/>
          </p:nvSpPr>
          <p:spPr>
            <a:xfrm>
              <a:off x="2044444"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PrincetonReview.com</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sp>
          <p:nvSpPr>
            <p:cNvPr id="15" name="TextBox 14">
              <a:extLst>
                <a:ext uri="{FF2B5EF4-FFF2-40B4-BE49-F238E27FC236}">
                  <a16:creationId xmlns:a16="http://schemas.microsoft.com/office/drawing/2014/main" id="{FD3906C1-AA4E-47F1-9918-53C2B224A1F0}"/>
                </a:ext>
              </a:extLst>
            </p:cNvPr>
            <p:cNvSpPr txBox="1"/>
            <p:nvPr/>
          </p:nvSpPr>
          <p:spPr>
            <a:xfrm>
              <a:off x="7905186"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800-2Review</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grpSp>
      <p:sp>
        <p:nvSpPr>
          <p:cNvPr id="17" name="Text Placeholder 2">
            <a:extLst>
              <a:ext uri="{FF2B5EF4-FFF2-40B4-BE49-F238E27FC236}">
                <a16:creationId xmlns:a16="http://schemas.microsoft.com/office/drawing/2014/main" id="{03F67A76-FC2D-43FA-A856-289342F6C44B}"/>
              </a:ext>
            </a:extLst>
          </p:cNvPr>
          <p:cNvSpPr txBox="1">
            <a:spLocks/>
          </p:cNvSpPr>
          <p:nvPr/>
        </p:nvSpPr>
        <p:spPr>
          <a:xfrm>
            <a:off x="1066801" y="1692722"/>
            <a:ext cx="11026774" cy="3911600"/>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Gotham Medium" pitchFamily="50" charset="0"/>
                <a:ea typeface="+mn-ea"/>
                <a:cs typeface="Gotham Medium" pitchFamily="50"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Gotham Medium" pitchFamily="50" charset="0"/>
                <a:ea typeface="+mn-ea"/>
                <a:cs typeface="Gotham Medium" pitchFamily="50"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F7D924"/>
              </a:buClr>
              <a:buSzPct val="100000"/>
              <a:buFont typeface="Calibri" panose="020F0502020204030204" pitchFamily="34" charset="0"/>
              <a:buNone/>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Gotham Bold" pitchFamily="50" charset="0"/>
                <a:cs typeface="Gotham Bold" pitchFamily="50" charset="0"/>
              </a:rPr>
              <a:t>Take an MCAT Practice Test on our website anytime!</a:t>
            </a:r>
          </a:p>
          <a:p>
            <a:pPr marL="566928" marR="0" lvl="2" indent="-182880" algn="l" defTabSz="914400" rtl="0" eaLnBrk="1" fontAlgn="auto" latinLnBrk="0" hangingPunct="1">
              <a:lnSpc>
                <a:spcPct val="90000"/>
              </a:lnSpc>
              <a:spcBef>
                <a:spcPts val="200"/>
              </a:spcBef>
              <a:spcAft>
                <a:spcPts val="400"/>
              </a:spcAft>
              <a:buClr>
                <a:srgbClr val="F7D924"/>
              </a:buClr>
              <a:buSzTx/>
              <a:buFont typeface="Wingdings" panose="05000000000000000000" pitchFamily="2" charset="2"/>
              <a:buChar char="q"/>
              <a:tabLst/>
              <a:defRPr/>
            </a:pPr>
            <a:r>
              <a:rPr kumimoji="0" lang="en-US" sz="18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Register for free at: </a:t>
            </a:r>
            <a:r>
              <a:rPr kumimoji="0" lang="en-US" sz="18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hlinkClick r:id="rId2"/>
              </a:rPr>
              <a:t>www.princetonreview.com/medical/free-mcat-practice-test</a:t>
            </a:r>
            <a:r>
              <a:rPr kumimoji="0" lang="en-US" sz="18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 </a:t>
            </a:r>
            <a:br>
              <a:rPr kumimoji="0" lang="en-US" sz="16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br>
            <a:endParaRPr kumimoji="0" lang="en-US" sz="16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endParaRPr>
          </a:p>
          <a:p>
            <a:pPr marL="384048" marR="0" lvl="2" indent="0" algn="l" defTabSz="914400" rtl="0" eaLnBrk="1" fontAlgn="auto" latinLnBrk="0" hangingPunct="1">
              <a:lnSpc>
                <a:spcPct val="90000"/>
              </a:lnSpc>
              <a:spcBef>
                <a:spcPts val="200"/>
              </a:spcBef>
              <a:spcAft>
                <a:spcPts val="400"/>
              </a:spcAft>
              <a:buClr>
                <a:srgbClr val="F7D924"/>
              </a:buClr>
              <a:buSzTx/>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 </a:t>
            </a:r>
          </a:p>
          <a:p>
            <a:pPr marL="0" marR="0" lvl="0" indent="0" algn="l" defTabSz="914400" rtl="0" eaLnBrk="1" fontAlgn="auto" latinLnBrk="0" hangingPunct="1">
              <a:lnSpc>
                <a:spcPct val="90000"/>
              </a:lnSpc>
              <a:spcBef>
                <a:spcPts val="1200"/>
              </a:spcBef>
              <a:spcAft>
                <a:spcPts val="200"/>
              </a:spcAft>
              <a:buClr>
                <a:srgbClr val="F7D924"/>
              </a:buClr>
              <a:buSzPct val="100000"/>
              <a:buFont typeface="Calibri" panose="020F0502020204030204" pitchFamily="34" charset="0"/>
              <a:buNone/>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Gotham Bold" pitchFamily="50" charset="0"/>
                <a:cs typeface="Gotham Bold" pitchFamily="50" charset="0"/>
              </a:rPr>
              <a:t>Virtual Dental School Symposium TOMORROW!</a:t>
            </a:r>
          </a:p>
          <a:p>
            <a:pPr marL="566928" marR="0" lvl="2" indent="-182880" algn="l" defTabSz="914400" rtl="0" eaLnBrk="1" fontAlgn="auto" latinLnBrk="0" hangingPunct="1">
              <a:lnSpc>
                <a:spcPct val="90000"/>
              </a:lnSpc>
              <a:spcBef>
                <a:spcPts val="200"/>
              </a:spcBef>
              <a:spcAft>
                <a:spcPts val="400"/>
              </a:spcAft>
              <a:buClr>
                <a:srgbClr val="F7D924"/>
              </a:buClr>
              <a:buSzTx/>
              <a:buFont typeface="Wingdings" panose="05000000000000000000" pitchFamily="2" charset="2"/>
              <a:buChar char="q"/>
              <a:tabLst/>
              <a:defRPr/>
            </a:pPr>
            <a:r>
              <a:rPr lang="en-US" sz="1800" b="1" dirty="0">
                <a:solidFill>
                  <a:srgbClr val="000000">
                    <a:lumMod val="75000"/>
                    <a:lumOff val="25000"/>
                  </a:srgbClr>
                </a:solidFill>
                <a:latin typeface="Gotham Book"/>
              </a:rPr>
              <a:t>Wednesday, November 22nd, 7pm-10:00pm EST</a:t>
            </a:r>
          </a:p>
          <a:p>
            <a:pPr marL="566928" marR="0" lvl="2" indent="-182880" algn="l" defTabSz="914400" rtl="0" eaLnBrk="1" fontAlgn="auto" latinLnBrk="0" hangingPunct="1">
              <a:lnSpc>
                <a:spcPct val="90000"/>
              </a:lnSpc>
              <a:spcBef>
                <a:spcPts val="200"/>
              </a:spcBef>
              <a:spcAft>
                <a:spcPts val="400"/>
              </a:spcAft>
              <a:buClr>
                <a:srgbClr val="F7D924"/>
              </a:buClr>
              <a:buSzTx/>
              <a:buFont typeface="Wingdings" panose="05000000000000000000" pitchFamily="2" charset="2"/>
              <a:buChar char="q"/>
              <a:tabLst/>
              <a:defRPr/>
            </a:pPr>
            <a:endParaRPr lang="en-US" sz="1800" b="1" dirty="0">
              <a:solidFill>
                <a:srgbClr val="000000">
                  <a:lumMod val="75000"/>
                  <a:lumOff val="25000"/>
                </a:srgbClr>
              </a:solidFill>
              <a:latin typeface="Gotham Book"/>
            </a:endParaRPr>
          </a:p>
          <a:p>
            <a:pPr marL="566928" marR="0" lvl="2" indent="-182880" algn="l" defTabSz="914400" rtl="0" eaLnBrk="1" fontAlgn="auto" latinLnBrk="0" hangingPunct="1">
              <a:lnSpc>
                <a:spcPct val="90000"/>
              </a:lnSpc>
              <a:spcBef>
                <a:spcPts val="200"/>
              </a:spcBef>
              <a:spcAft>
                <a:spcPts val="400"/>
              </a:spcAft>
              <a:buClr>
                <a:srgbClr val="F7D924"/>
              </a:buClr>
              <a:buSzTx/>
              <a:buFont typeface="Wingdings" panose="05000000000000000000" pitchFamily="2" charset="2"/>
              <a:buChar char="q"/>
              <a:tabLst/>
              <a:defRPr/>
            </a:pPr>
            <a:endParaRPr lang="en-US" sz="1800" b="1" dirty="0">
              <a:solidFill>
                <a:srgbClr val="000000">
                  <a:lumMod val="75000"/>
                  <a:lumOff val="25000"/>
                </a:srgbClr>
              </a:solidFill>
              <a:latin typeface="Gotham Book"/>
            </a:endParaRPr>
          </a:p>
          <a:p>
            <a:pPr marL="566928" marR="0" lvl="2" indent="-182880" algn="l" defTabSz="914400" rtl="0" eaLnBrk="1" fontAlgn="auto" latinLnBrk="0" hangingPunct="1">
              <a:lnSpc>
                <a:spcPct val="90000"/>
              </a:lnSpc>
              <a:spcBef>
                <a:spcPts val="200"/>
              </a:spcBef>
              <a:spcAft>
                <a:spcPts val="400"/>
              </a:spcAft>
              <a:buClr>
                <a:srgbClr val="F7D924"/>
              </a:buClr>
              <a:buSzTx/>
              <a:buFont typeface="Wingdings" panose="05000000000000000000" pitchFamily="2" charset="2"/>
              <a:buChar char="q"/>
              <a:tabLst/>
              <a:defRPr/>
            </a:pPr>
            <a:endParaRPr lang="en-US" sz="1800" b="1" dirty="0">
              <a:solidFill>
                <a:srgbClr val="000000">
                  <a:lumMod val="75000"/>
                  <a:lumOff val="25000"/>
                </a:srgbClr>
              </a:solidFill>
              <a:latin typeface="Gotham Book"/>
            </a:endParaRPr>
          </a:p>
          <a:p>
            <a:pPr marL="566928" marR="0" lvl="2" indent="-182880" algn="l" defTabSz="914400" rtl="0" eaLnBrk="1" fontAlgn="auto" latinLnBrk="0" hangingPunct="1">
              <a:lnSpc>
                <a:spcPct val="90000"/>
              </a:lnSpc>
              <a:spcBef>
                <a:spcPts val="200"/>
              </a:spcBef>
              <a:spcAft>
                <a:spcPts val="400"/>
              </a:spcAft>
              <a:buClr>
                <a:srgbClr val="F7D924"/>
              </a:buClr>
              <a:buSzTx/>
              <a:buFont typeface="Wingdings" panose="05000000000000000000" pitchFamily="2" charset="2"/>
              <a:buChar char="q"/>
              <a:tabLst/>
              <a:defRPr/>
            </a:pPr>
            <a:endParaRPr lang="en-US" sz="1800" b="1" dirty="0">
              <a:solidFill>
                <a:srgbClr val="000000">
                  <a:lumMod val="75000"/>
                  <a:lumOff val="25000"/>
                </a:srgbClr>
              </a:solidFill>
              <a:latin typeface="Gotham Book"/>
            </a:endParaRPr>
          </a:p>
          <a:p>
            <a:pPr marL="384048" marR="0" lvl="2" indent="0" algn="l" defTabSz="914400" rtl="0" eaLnBrk="1" fontAlgn="auto" latinLnBrk="0" hangingPunct="1">
              <a:lnSpc>
                <a:spcPct val="90000"/>
              </a:lnSpc>
              <a:spcBef>
                <a:spcPts val="200"/>
              </a:spcBef>
              <a:spcAft>
                <a:spcPts val="400"/>
              </a:spcAft>
              <a:buClr>
                <a:srgbClr val="F7D924"/>
              </a:buClr>
              <a:buSzTx/>
              <a:buNone/>
              <a:tabLst/>
              <a:defRPr/>
            </a:pPr>
            <a:endParaRPr lang="en-US" sz="1800" b="1" dirty="0">
              <a:solidFill>
                <a:srgbClr val="000000">
                  <a:lumMod val="75000"/>
                  <a:lumOff val="25000"/>
                </a:srgbClr>
              </a:solidFill>
              <a:latin typeface="Gotham Book"/>
            </a:endParaRPr>
          </a:p>
          <a:p>
            <a:pPr marL="566928" marR="0" lvl="2" indent="-182880" algn="l" defTabSz="914400" rtl="0" eaLnBrk="1" fontAlgn="auto" latinLnBrk="0" hangingPunct="1">
              <a:lnSpc>
                <a:spcPct val="90000"/>
              </a:lnSpc>
              <a:spcBef>
                <a:spcPts val="200"/>
              </a:spcBef>
              <a:spcAft>
                <a:spcPts val="400"/>
              </a:spcAft>
              <a:buClr>
                <a:srgbClr val="F7D924"/>
              </a:buClr>
              <a:buSzTx/>
              <a:buFont typeface="Wingdings" panose="05000000000000000000" pitchFamily="2" charset="2"/>
              <a:buChar char="q"/>
              <a:tabLst/>
              <a:defRPr/>
            </a:pPr>
            <a:r>
              <a:rPr kumimoji="0" lang="en-US" sz="18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Register for free at: </a:t>
            </a:r>
            <a:r>
              <a:rPr kumimoji="0" lang="en-US" sz="18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hlinkClick r:id="rId3"/>
              </a:rPr>
              <a:t>www.princetonreview.com/DentalEventsCanada</a:t>
            </a:r>
            <a:br>
              <a:rPr kumimoji="0" lang="en-US" sz="16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br>
            <a:endParaRPr kumimoji="0" lang="en-US" sz="16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endParaRPr>
          </a:p>
          <a:p>
            <a:pPr marL="566928" marR="0" lvl="2" indent="-182880" algn="l" defTabSz="914400" rtl="0" eaLnBrk="1" fontAlgn="auto" latinLnBrk="0" hangingPunct="1">
              <a:lnSpc>
                <a:spcPct val="90000"/>
              </a:lnSpc>
              <a:spcBef>
                <a:spcPts val="200"/>
              </a:spcBef>
              <a:spcAft>
                <a:spcPts val="400"/>
              </a:spcAft>
              <a:buClr>
                <a:srgbClr val="F7D924"/>
              </a:buClr>
              <a:buSzTx/>
              <a:buFont typeface="Wingdings" panose="05000000000000000000" pitchFamily="2" charset="2"/>
              <a:buChar char="q"/>
              <a:tabLst/>
              <a:defRPr/>
            </a:pPr>
            <a:endParaRPr kumimoji="0" lang="en-US" sz="16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endParaRPr>
          </a:p>
          <a:p>
            <a:pPr marL="384048" marR="0" lvl="2" indent="0" algn="l" defTabSz="914400" rtl="0" eaLnBrk="1" fontAlgn="auto" latinLnBrk="0" hangingPunct="1">
              <a:lnSpc>
                <a:spcPct val="90000"/>
              </a:lnSpc>
              <a:spcBef>
                <a:spcPts val="200"/>
              </a:spcBef>
              <a:spcAft>
                <a:spcPts val="400"/>
              </a:spcAft>
              <a:buClr>
                <a:srgbClr val="F7D924"/>
              </a:buClr>
              <a:buSzTx/>
              <a:buFont typeface="Calibri" pitchFamily="34" charset="0"/>
              <a:buNone/>
              <a:tabLst/>
              <a:defRPr/>
            </a:pPr>
            <a:endParaRPr kumimoji="0" lang="en-US" sz="16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endParaRPr>
          </a:p>
          <a:p>
            <a:pPr marL="566928" marR="0" lvl="2" indent="-182880" algn="l" defTabSz="914400" rtl="0" eaLnBrk="1" fontAlgn="auto" latinLnBrk="0" hangingPunct="1">
              <a:lnSpc>
                <a:spcPct val="90000"/>
              </a:lnSpc>
              <a:spcBef>
                <a:spcPts val="200"/>
              </a:spcBef>
              <a:spcAft>
                <a:spcPts val="400"/>
              </a:spcAft>
              <a:buClr>
                <a:srgbClr val="F7D924"/>
              </a:buClr>
              <a:buSzTx/>
              <a:buFont typeface="Wingdings" panose="05000000000000000000" pitchFamily="2" charset="2"/>
              <a:buChar char="q"/>
              <a:tabLst/>
              <a:defRPr/>
            </a:pPr>
            <a:endParaRPr kumimoji="0" lang="en-US" sz="26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endParaRP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endParaRPr kumimoji="0" lang="fr-FR" sz="28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endParaRP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Calibri" panose="020F0502020204030204" pitchFamily="34" charset="0"/>
              <a:buChar char=" "/>
              <a:tabLst/>
              <a:defRPr/>
            </a:pPr>
            <a:endParaRPr kumimoji="0" lang="en-US" sz="2000" b="0" i="0" u="none" strike="noStrike" kern="1200" cap="none" spc="0" normalizeH="0" baseline="0" noProof="0" dirty="0">
              <a:ln>
                <a:noFill/>
              </a:ln>
              <a:solidFill>
                <a:srgbClr val="000000">
                  <a:lumMod val="75000"/>
                  <a:lumOff val="25000"/>
                </a:srgbClr>
              </a:solidFill>
              <a:effectLst/>
              <a:uLnTx/>
              <a:uFillTx/>
              <a:latin typeface="Gotham Medium" pitchFamily="50" charset="0"/>
              <a:ea typeface="+mn-ea"/>
              <a:cs typeface="Gotham Medium" pitchFamily="50" charset="0"/>
            </a:endParaRPr>
          </a:p>
        </p:txBody>
      </p:sp>
      <p:pic>
        <p:nvPicPr>
          <p:cNvPr id="16" name="Picture 15" descr="A qr code on a white background&#10;&#10;Description automatically generated">
            <a:extLst>
              <a:ext uri="{FF2B5EF4-FFF2-40B4-BE49-F238E27FC236}">
                <a16:creationId xmlns:a16="http://schemas.microsoft.com/office/drawing/2014/main" id="{2B360725-20B2-4E58-3517-99AB462820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6248" y="3391723"/>
            <a:ext cx="1479211" cy="1479211"/>
          </a:xfrm>
          <a:prstGeom prst="rect">
            <a:avLst/>
          </a:prstGeom>
        </p:spPr>
      </p:pic>
    </p:spTree>
    <p:extLst>
      <p:ext uri="{BB962C8B-B14F-4D97-AF65-F5344CB8AC3E}">
        <p14:creationId xmlns:p14="http://schemas.microsoft.com/office/powerpoint/2010/main" val="4093176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FCB63-4BA9-4DA9-B76C-BAB02EC13116}"/>
              </a:ext>
            </a:extLst>
          </p:cNvPr>
          <p:cNvSpPr>
            <a:spLocks noGrp="1"/>
          </p:cNvSpPr>
          <p:nvPr>
            <p:ph type="title"/>
          </p:nvPr>
        </p:nvSpPr>
        <p:spPr>
          <a:xfrm>
            <a:off x="969579" y="286602"/>
            <a:ext cx="10252841" cy="1078005"/>
          </a:xfrm>
        </p:spPr>
        <p:txBody>
          <a:bodyPr>
            <a:noAutofit/>
          </a:bodyPr>
          <a:lstStyle/>
          <a:p>
            <a:pPr algn="ctr">
              <a:spcBef>
                <a:spcPct val="0"/>
              </a:spcBef>
              <a:defRPr/>
            </a:pPr>
            <a:r>
              <a:rPr lang="en-US" sz="4000" b="1" dirty="0">
                <a:cs typeface="+mj-cs"/>
              </a:rPr>
              <a:t>FREE ONLINE RESOURCES </a:t>
            </a:r>
            <a:endParaRPr lang="en-US" sz="4000" b="1" dirty="0">
              <a:ea typeface="+mj-ea"/>
              <a:cs typeface="+mj-cs"/>
            </a:endParaRPr>
          </a:p>
        </p:txBody>
      </p:sp>
      <p:grpSp>
        <p:nvGrpSpPr>
          <p:cNvPr id="4" name="Group 3">
            <a:extLst>
              <a:ext uri="{FF2B5EF4-FFF2-40B4-BE49-F238E27FC236}">
                <a16:creationId xmlns:a16="http://schemas.microsoft.com/office/drawing/2014/main" id="{E3DD4313-59C1-41EA-AB28-55D99FCDB7D2}"/>
              </a:ext>
            </a:extLst>
          </p:cNvPr>
          <p:cNvGrpSpPr/>
          <p:nvPr/>
        </p:nvGrpSpPr>
        <p:grpSpPr>
          <a:xfrm>
            <a:off x="0" y="5792487"/>
            <a:ext cx="12313234" cy="1592212"/>
            <a:chOff x="0" y="3741746"/>
            <a:chExt cx="12313234" cy="1592212"/>
          </a:xfrm>
        </p:grpSpPr>
        <p:sp>
          <p:nvSpPr>
            <p:cNvPr id="5" name="Rectangle 4">
              <a:extLst>
                <a:ext uri="{FF2B5EF4-FFF2-40B4-BE49-F238E27FC236}">
                  <a16:creationId xmlns:a16="http://schemas.microsoft.com/office/drawing/2014/main" id="{64AB7891-B42D-4DEA-8D07-9560144B2166}"/>
                </a:ext>
              </a:extLst>
            </p:cNvPr>
            <p:cNvSpPr/>
            <p:nvPr/>
          </p:nvSpPr>
          <p:spPr>
            <a:xfrm>
              <a:off x="0" y="4376691"/>
              <a:ext cx="12192000" cy="4350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6" name="Isosceles Triangle 5">
              <a:extLst>
                <a:ext uri="{FF2B5EF4-FFF2-40B4-BE49-F238E27FC236}">
                  <a16:creationId xmlns:a16="http://schemas.microsoft.com/office/drawing/2014/main" id="{6F2BAABB-B4E6-4B60-963D-D4212E4FE7FD}"/>
                </a:ext>
              </a:extLst>
            </p:cNvPr>
            <p:cNvSpPr/>
            <p:nvPr/>
          </p:nvSpPr>
          <p:spPr>
            <a:xfrm rot="8073303">
              <a:off x="11118824" y="4139548"/>
              <a:ext cx="1592212" cy="796608"/>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7" name="TextBox 6">
              <a:extLst>
                <a:ext uri="{FF2B5EF4-FFF2-40B4-BE49-F238E27FC236}">
                  <a16:creationId xmlns:a16="http://schemas.microsoft.com/office/drawing/2014/main" id="{086AC0A7-6BCF-4592-9643-FC3D51502ADF}"/>
                </a:ext>
              </a:extLst>
            </p:cNvPr>
            <p:cNvSpPr txBox="1"/>
            <p:nvPr/>
          </p:nvSpPr>
          <p:spPr>
            <a:xfrm>
              <a:off x="2044444"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PrincetonReview.com</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sp>
          <p:nvSpPr>
            <p:cNvPr id="8" name="TextBox 7">
              <a:extLst>
                <a:ext uri="{FF2B5EF4-FFF2-40B4-BE49-F238E27FC236}">
                  <a16:creationId xmlns:a16="http://schemas.microsoft.com/office/drawing/2014/main" id="{83847F8E-9664-46B3-A099-EC7565EC2309}"/>
                </a:ext>
              </a:extLst>
            </p:cNvPr>
            <p:cNvSpPr txBox="1"/>
            <p:nvPr/>
          </p:nvSpPr>
          <p:spPr>
            <a:xfrm>
              <a:off x="7905186"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800-2Review</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grpSp>
      <p:grpSp>
        <p:nvGrpSpPr>
          <p:cNvPr id="10" name="Group 9">
            <a:extLst>
              <a:ext uri="{FF2B5EF4-FFF2-40B4-BE49-F238E27FC236}">
                <a16:creationId xmlns:a16="http://schemas.microsoft.com/office/drawing/2014/main" id="{D268E405-CF49-404B-845D-28DA42B80403}"/>
              </a:ext>
            </a:extLst>
          </p:cNvPr>
          <p:cNvGrpSpPr/>
          <p:nvPr/>
        </p:nvGrpSpPr>
        <p:grpSpPr>
          <a:xfrm>
            <a:off x="0" y="5804922"/>
            <a:ext cx="12313234" cy="1592212"/>
            <a:chOff x="0" y="3741746"/>
            <a:chExt cx="12313234" cy="1592212"/>
          </a:xfrm>
        </p:grpSpPr>
        <p:sp>
          <p:nvSpPr>
            <p:cNvPr id="12" name="Rectangle 11">
              <a:extLst>
                <a:ext uri="{FF2B5EF4-FFF2-40B4-BE49-F238E27FC236}">
                  <a16:creationId xmlns:a16="http://schemas.microsoft.com/office/drawing/2014/main" id="{97A4672B-A0B2-4E5E-86B3-3821B6C5876C}"/>
                </a:ext>
              </a:extLst>
            </p:cNvPr>
            <p:cNvSpPr/>
            <p:nvPr/>
          </p:nvSpPr>
          <p:spPr>
            <a:xfrm>
              <a:off x="0" y="4376691"/>
              <a:ext cx="12192000" cy="4350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13" name="Isosceles Triangle 12">
              <a:extLst>
                <a:ext uri="{FF2B5EF4-FFF2-40B4-BE49-F238E27FC236}">
                  <a16:creationId xmlns:a16="http://schemas.microsoft.com/office/drawing/2014/main" id="{10331041-0590-4BD1-B10D-3989FD141C56}"/>
                </a:ext>
              </a:extLst>
            </p:cNvPr>
            <p:cNvSpPr/>
            <p:nvPr/>
          </p:nvSpPr>
          <p:spPr>
            <a:xfrm rot="8073303">
              <a:off x="11118824" y="4139548"/>
              <a:ext cx="1592212" cy="796608"/>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14" name="TextBox 13">
              <a:extLst>
                <a:ext uri="{FF2B5EF4-FFF2-40B4-BE49-F238E27FC236}">
                  <a16:creationId xmlns:a16="http://schemas.microsoft.com/office/drawing/2014/main" id="{CD864A8E-75D0-42DF-9753-64F495CF3DA5}"/>
                </a:ext>
              </a:extLst>
            </p:cNvPr>
            <p:cNvSpPr txBox="1"/>
            <p:nvPr/>
          </p:nvSpPr>
          <p:spPr>
            <a:xfrm>
              <a:off x="2044444"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PrincetonReview.com</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sp>
          <p:nvSpPr>
            <p:cNvPr id="15" name="TextBox 14">
              <a:extLst>
                <a:ext uri="{FF2B5EF4-FFF2-40B4-BE49-F238E27FC236}">
                  <a16:creationId xmlns:a16="http://schemas.microsoft.com/office/drawing/2014/main" id="{FD3906C1-AA4E-47F1-9918-53C2B224A1F0}"/>
                </a:ext>
              </a:extLst>
            </p:cNvPr>
            <p:cNvSpPr txBox="1"/>
            <p:nvPr/>
          </p:nvSpPr>
          <p:spPr>
            <a:xfrm>
              <a:off x="7905186"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800-2Review</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grpSp>
      <p:sp>
        <p:nvSpPr>
          <p:cNvPr id="17" name="Text Placeholder 2">
            <a:extLst>
              <a:ext uri="{FF2B5EF4-FFF2-40B4-BE49-F238E27FC236}">
                <a16:creationId xmlns:a16="http://schemas.microsoft.com/office/drawing/2014/main" id="{03F67A76-FC2D-43FA-A856-289342F6C44B}"/>
              </a:ext>
            </a:extLst>
          </p:cNvPr>
          <p:cNvSpPr txBox="1">
            <a:spLocks/>
          </p:cNvSpPr>
          <p:nvPr/>
        </p:nvSpPr>
        <p:spPr>
          <a:xfrm>
            <a:off x="282367" y="1710330"/>
            <a:ext cx="5733553" cy="71446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Gotham Medium" pitchFamily="50" charset="0"/>
                <a:ea typeface="+mn-ea"/>
                <a:cs typeface="Gotham Medium" pitchFamily="50"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Gotham Medium" pitchFamily="50" charset="0"/>
                <a:ea typeface="+mn-ea"/>
                <a:cs typeface="Gotham Medium" pitchFamily="50"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F7D924"/>
              </a:buClr>
              <a:buSzPct val="100000"/>
              <a:buFont typeface="Calibri" panose="020F0502020204030204" pitchFamily="34" charset="0"/>
              <a:buNone/>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Gotham Medium" pitchFamily="50" charset="0"/>
                <a:ea typeface="+mn-ea"/>
                <a:cs typeface="Gotham Medium" pitchFamily="50" charset="0"/>
              </a:rPr>
              <a:t>MCAT Free Prep Trial: </a:t>
            </a:r>
            <a:r>
              <a:rPr kumimoji="0" lang="en-US" sz="16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Medium" pitchFamily="50" charset="0"/>
                <a:hlinkClick r:id="rId2"/>
              </a:rPr>
              <a:t>www.princetonreview.com/MCATFreeTrial</a:t>
            </a:r>
            <a:r>
              <a:rPr kumimoji="0" lang="en-US" sz="16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Medium" pitchFamily="50" charset="0"/>
              </a:rPr>
              <a:t> </a:t>
            </a:r>
          </a:p>
          <a:p>
            <a:pPr marL="566928" marR="0" lvl="2" indent="-182880" algn="l" defTabSz="914400" rtl="0" eaLnBrk="1" fontAlgn="auto" latinLnBrk="0" hangingPunct="1">
              <a:lnSpc>
                <a:spcPct val="90000"/>
              </a:lnSpc>
              <a:spcBef>
                <a:spcPts val="200"/>
              </a:spcBef>
              <a:spcAft>
                <a:spcPts val="400"/>
              </a:spcAft>
              <a:buClr>
                <a:srgbClr val="F7D924"/>
              </a:buClr>
              <a:buSzTx/>
              <a:buFont typeface="Wingdings" panose="05000000000000000000" pitchFamily="2" charset="2"/>
              <a:buChar char="q"/>
              <a:tabLst/>
              <a:defRPr/>
            </a:pPr>
            <a:endParaRPr kumimoji="0" lang="en-US" sz="16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endParaRPr>
          </a:p>
          <a:p>
            <a:pPr marL="384048" marR="0" lvl="2" indent="0" algn="l" defTabSz="914400" rtl="0" eaLnBrk="1" fontAlgn="auto" latinLnBrk="0" hangingPunct="1">
              <a:lnSpc>
                <a:spcPct val="90000"/>
              </a:lnSpc>
              <a:spcBef>
                <a:spcPts val="200"/>
              </a:spcBef>
              <a:spcAft>
                <a:spcPts val="400"/>
              </a:spcAft>
              <a:buClr>
                <a:srgbClr val="F7D924"/>
              </a:buClr>
              <a:buSzTx/>
              <a:buFont typeface="Calibri" pitchFamily="34" charset="0"/>
              <a:buNone/>
              <a:tabLst/>
              <a:defRPr/>
            </a:pPr>
            <a:endParaRPr kumimoji="0" lang="en-US" sz="16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endParaRPr>
          </a:p>
          <a:p>
            <a:pPr marL="566928" marR="0" lvl="2" indent="-182880" algn="l" defTabSz="914400" rtl="0" eaLnBrk="1" fontAlgn="auto" latinLnBrk="0" hangingPunct="1">
              <a:lnSpc>
                <a:spcPct val="90000"/>
              </a:lnSpc>
              <a:spcBef>
                <a:spcPts val="200"/>
              </a:spcBef>
              <a:spcAft>
                <a:spcPts val="400"/>
              </a:spcAft>
              <a:buClr>
                <a:srgbClr val="F7D924"/>
              </a:buClr>
              <a:buSzTx/>
              <a:buFont typeface="Wingdings" panose="05000000000000000000" pitchFamily="2" charset="2"/>
              <a:buChar char="q"/>
              <a:tabLst/>
              <a:defRPr/>
            </a:pPr>
            <a:endParaRPr kumimoji="0" lang="en-US" sz="26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endParaRP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endParaRPr kumimoji="0" lang="fr-FR" sz="28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endParaRP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Calibri" panose="020F0502020204030204" pitchFamily="34" charset="0"/>
              <a:buChar char=" "/>
              <a:tabLst/>
              <a:defRPr/>
            </a:pPr>
            <a:endParaRPr kumimoji="0" lang="en-US" sz="2000" b="0" i="0" u="none" strike="noStrike" kern="1200" cap="none" spc="0" normalizeH="0" baseline="0" noProof="0" dirty="0">
              <a:ln>
                <a:noFill/>
              </a:ln>
              <a:solidFill>
                <a:srgbClr val="000000">
                  <a:lumMod val="75000"/>
                  <a:lumOff val="25000"/>
                </a:srgbClr>
              </a:solidFill>
              <a:effectLst/>
              <a:uLnTx/>
              <a:uFillTx/>
              <a:latin typeface="Gotham Medium" pitchFamily="50" charset="0"/>
              <a:ea typeface="+mn-ea"/>
              <a:cs typeface="Gotham Medium" pitchFamily="50" charset="0"/>
            </a:endParaRPr>
          </a:p>
        </p:txBody>
      </p:sp>
      <p:pic>
        <p:nvPicPr>
          <p:cNvPr id="9" name="Picture 8" descr="Graphical user interface, text&#10;&#10;Description automatically generated with medium confidence">
            <a:extLst>
              <a:ext uri="{FF2B5EF4-FFF2-40B4-BE49-F238E27FC236}">
                <a16:creationId xmlns:a16="http://schemas.microsoft.com/office/drawing/2014/main" id="{33901968-E05E-4B0C-BF6D-1AEB3CFB0F02}"/>
              </a:ext>
            </a:extLst>
          </p:cNvPr>
          <p:cNvPicPr>
            <a:picLocks noChangeAspect="1"/>
          </p:cNvPicPr>
          <p:nvPr/>
        </p:nvPicPr>
        <p:blipFill rotWithShape="1">
          <a:blip r:embed="rId3">
            <a:extLst>
              <a:ext uri="{28A0092B-C50C-407E-A947-70E740481C1C}">
                <a14:useLocalDpi xmlns:a14="http://schemas.microsoft.com/office/drawing/2010/main" val="0"/>
              </a:ext>
            </a:extLst>
          </a:blip>
          <a:srcRect l="2792"/>
          <a:stretch/>
        </p:blipFill>
        <p:spPr>
          <a:xfrm>
            <a:off x="492158" y="2437229"/>
            <a:ext cx="5458222" cy="3743324"/>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C8E887EB-DADA-464B-AC18-81BCB4B5C03A}"/>
              </a:ext>
            </a:extLst>
          </p:cNvPr>
          <p:cNvPicPr>
            <a:picLocks noChangeAspect="1"/>
          </p:cNvPicPr>
          <p:nvPr/>
        </p:nvPicPr>
        <p:blipFill rotWithShape="1">
          <a:blip r:embed="rId4">
            <a:extLst>
              <a:ext uri="{28A0092B-C50C-407E-A947-70E740481C1C}">
                <a14:useLocalDpi xmlns:a14="http://schemas.microsoft.com/office/drawing/2010/main" val="0"/>
              </a:ext>
            </a:extLst>
          </a:blip>
          <a:srcRect l="-1141" t="-1674" r="1141" b="8820"/>
          <a:stretch/>
        </p:blipFill>
        <p:spPr>
          <a:xfrm>
            <a:off x="6260843" y="2418163"/>
            <a:ext cx="5243707" cy="3762406"/>
          </a:xfrm>
          <a:prstGeom prst="rect">
            <a:avLst/>
          </a:prstGeom>
        </p:spPr>
      </p:pic>
      <p:sp>
        <p:nvSpPr>
          <p:cNvPr id="18" name="Text Placeholder 2">
            <a:extLst>
              <a:ext uri="{FF2B5EF4-FFF2-40B4-BE49-F238E27FC236}">
                <a16:creationId xmlns:a16="http://schemas.microsoft.com/office/drawing/2014/main" id="{61BC57AC-16CE-41F7-AF99-C270D07A2C8E}"/>
              </a:ext>
            </a:extLst>
          </p:cNvPr>
          <p:cNvSpPr txBox="1">
            <a:spLocks/>
          </p:cNvSpPr>
          <p:nvPr/>
        </p:nvSpPr>
        <p:spPr>
          <a:xfrm>
            <a:off x="6015920" y="1726308"/>
            <a:ext cx="5733553" cy="71446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Gotham Medium" pitchFamily="50" charset="0"/>
                <a:ea typeface="+mn-ea"/>
                <a:cs typeface="Gotham Medium" pitchFamily="50"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Gotham Medium" pitchFamily="50" charset="0"/>
                <a:ea typeface="+mn-ea"/>
                <a:cs typeface="Gotham Medium" pitchFamily="50"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F7D924"/>
              </a:buClr>
              <a:buSzPct val="100000"/>
              <a:buFont typeface="Calibri" panose="020F0502020204030204" pitchFamily="34" charset="0"/>
              <a:buNone/>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Gotham Medium" pitchFamily="50" charset="0"/>
                <a:ea typeface="+mn-ea"/>
                <a:cs typeface="Gotham Medium" pitchFamily="50" charset="0"/>
              </a:rPr>
              <a:t>MCAT Flashcards App: </a:t>
            </a:r>
            <a:r>
              <a:rPr kumimoji="0" lang="en-US" sz="16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Medium" pitchFamily="50" charset="0"/>
                <a:hlinkClick r:id="rId5"/>
              </a:rPr>
              <a:t>www.princetonreview.com/mcat-flashcards-app</a:t>
            </a:r>
            <a:r>
              <a:rPr kumimoji="0" lang="en-US" sz="16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Medium" pitchFamily="50" charset="0"/>
              </a:rPr>
              <a:t>  </a:t>
            </a:r>
          </a:p>
          <a:p>
            <a:pPr marL="566928" marR="0" lvl="2" indent="-182880" algn="l" defTabSz="914400" rtl="0" eaLnBrk="1" fontAlgn="auto" latinLnBrk="0" hangingPunct="1">
              <a:lnSpc>
                <a:spcPct val="90000"/>
              </a:lnSpc>
              <a:spcBef>
                <a:spcPts val="200"/>
              </a:spcBef>
              <a:spcAft>
                <a:spcPts val="400"/>
              </a:spcAft>
              <a:buClr>
                <a:srgbClr val="F7D924"/>
              </a:buClr>
              <a:buSzTx/>
              <a:buFont typeface="Wingdings" panose="05000000000000000000" pitchFamily="2" charset="2"/>
              <a:buChar char="q"/>
              <a:tabLst/>
              <a:defRPr/>
            </a:pPr>
            <a:endParaRPr kumimoji="0" lang="en-US" sz="16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endParaRPr>
          </a:p>
          <a:p>
            <a:pPr marL="384048" marR="0" lvl="2" indent="0" algn="l" defTabSz="914400" rtl="0" eaLnBrk="1" fontAlgn="auto" latinLnBrk="0" hangingPunct="1">
              <a:lnSpc>
                <a:spcPct val="90000"/>
              </a:lnSpc>
              <a:spcBef>
                <a:spcPts val="200"/>
              </a:spcBef>
              <a:spcAft>
                <a:spcPts val="400"/>
              </a:spcAft>
              <a:buClr>
                <a:srgbClr val="F7D924"/>
              </a:buClr>
              <a:buSzTx/>
              <a:buFont typeface="Calibri" pitchFamily="34" charset="0"/>
              <a:buNone/>
              <a:tabLst/>
              <a:defRPr/>
            </a:pPr>
            <a:endParaRPr kumimoji="0" lang="en-US" sz="16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endParaRPr>
          </a:p>
          <a:p>
            <a:pPr marL="566928" marR="0" lvl="2" indent="-182880" algn="l" defTabSz="914400" rtl="0" eaLnBrk="1" fontAlgn="auto" latinLnBrk="0" hangingPunct="1">
              <a:lnSpc>
                <a:spcPct val="90000"/>
              </a:lnSpc>
              <a:spcBef>
                <a:spcPts val="200"/>
              </a:spcBef>
              <a:spcAft>
                <a:spcPts val="400"/>
              </a:spcAft>
              <a:buClr>
                <a:srgbClr val="F7D924"/>
              </a:buClr>
              <a:buSzTx/>
              <a:buFont typeface="Wingdings" panose="05000000000000000000" pitchFamily="2" charset="2"/>
              <a:buChar char="q"/>
              <a:tabLst/>
              <a:defRPr/>
            </a:pPr>
            <a:endParaRPr kumimoji="0" lang="en-US" sz="26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endParaRP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Calibri" panose="020F0502020204030204" pitchFamily="34" charset="0"/>
              <a:buChar char=" "/>
              <a:tabLst/>
              <a:defRPr/>
            </a:pPr>
            <a:endParaRPr kumimoji="0" lang="en-US" sz="2000" b="0" i="0" u="none" strike="noStrike" kern="1200" cap="none" spc="0" normalizeH="0" baseline="0" noProof="0" dirty="0">
              <a:ln>
                <a:noFill/>
              </a:ln>
              <a:solidFill>
                <a:srgbClr val="000000">
                  <a:lumMod val="75000"/>
                  <a:lumOff val="25000"/>
                </a:srgbClr>
              </a:solidFill>
              <a:effectLst/>
              <a:uLnTx/>
              <a:uFillTx/>
              <a:latin typeface="Gotham Medium" pitchFamily="50" charset="0"/>
              <a:ea typeface="+mn-ea"/>
              <a:cs typeface="Gotham Medium" pitchFamily="50" charset="0"/>
            </a:endParaRPr>
          </a:p>
        </p:txBody>
      </p:sp>
    </p:spTree>
    <p:extLst>
      <p:ext uri="{BB962C8B-B14F-4D97-AF65-F5344CB8AC3E}">
        <p14:creationId xmlns:p14="http://schemas.microsoft.com/office/powerpoint/2010/main" val="2766800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3DD4313-59C1-41EA-AB28-55D99FCDB7D2}"/>
              </a:ext>
            </a:extLst>
          </p:cNvPr>
          <p:cNvGrpSpPr/>
          <p:nvPr/>
        </p:nvGrpSpPr>
        <p:grpSpPr>
          <a:xfrm>
            <a:off x="0" y="5792487"/>
            <a:ext cx="12313234" cy="1592212"/>
            <a:chOff x="0" y="3741746"/>
            <a:chExt cx="12313234" cy="1592212"/>
          </a:xfrm>
        </p:grpSpPr>
        <p:sp>
          <p:nvSpPr>
            <p:cNvPr id="5" name="Rectangle 4">
              <a:extLst>
                <a:ext uri="{FF2B5EF4-FFF2-40B4-BE49-F238E27FC236}">
                  <a16:creationId xmlns:a16="http://schemas.microsoft.com/office/drawing/2014/main" id="{64AB7891-B42D-4DEA-8D07-9560144B2166}"/>
                </a:ext>
              </a:extLst>
            </p:cNvPr>
            <p:cNvSpPr/>
            <p:nvPr/>
          </p:nvSpPr>
          <p:spPr>
            <a:xfrm>
              <a:off x="0" y="4376691"/>
              <a:ext cx="12192000" cy="4350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6" name="Isosceles Triangle 5">
              <a:extLst>
                <a:ext uri="{FF2B5EF4-FFF2-40B4-BE49-F238E27FC236}">
                  <a16:creationId xmlns:a16="http://schemas.microsoft.com/office/drawing/2014/main" id="{6F2BAABB-B4E6-4B60-963D-D4212E4FE7FD}"/>
                </a:ext>
              </a:extLst>
            </p:cNvPr>
            <p:cNvSpPr/>
            <p:nvPr/>
          </p:nvSpPr>
          <p:spPr>
            <a:xfrm rot="8073303">
              <a:off x="11118824" y="4139548"/>
              <a:ext cx="1592212" cy="796608"/>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7" name="TextBox 6">
              <a:extLst>
                <a:ext uri="{FF2B5EF4-FFF2-40B4-BE49-F238E27FC236}">
                  <a16:creationId xmlns:a16="http://schemas.microsoft.com/office/drawing/2014/main" id="{086AC0A7-6BCF-4592-9643-FC3D51502ADF}"/>
                </a:ext>
              </a:extLst>
            </p:cNvPr>
            <p:cNvSpPr txBox="1"/>
            <p:nvPr/>
          </p:nvSpPr>
          <p:spPr>
            <a:xfrm>
              <a:off x="2044444"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PrincetonReview.com</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sp>
          <p:nvSpPr>
            <p:cNvPr id="8" name="TextBox 7">
              <a:extLst>
                <a:ext uri="{FF2B5EF4-FFF2-40B4-BE49-F238E27FC236}">
                  <a16:creationId xmlns:a16="http://schemas.microsoft.com/office/drawing/2014/main" id="{83847F8E-9664-46B3-A099-EC7565EC2309}"/>
                </a:ext>
              </a:extLst>
            </p:cNvPr>
            <p:cNvSpPr txBox="1"/>
            <p:nvPr/>
          </p:nvSpPr>
          <p:spPr>
            <a:xfrm>
              <a:off x="7905186"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800-2Review</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grpSp>
      <p:grpSp>
        <p:nvGrpSpPr>
          <p:cNvPr id="10" name="Group 9">
            <a:extLst>
              <a:ext uri="{FF2B5EF4-FFF2-40B4-BE49-F238E27FC236}">
                <a16:creationId xmlns:a16="http://schemas.microsoft.com/office/drawing/2014/main" id="{D268E405-CF49-404B-845D-28DA42B80403}"/>
              </a:ext>
            </a:extLst>
          </p:cNvPr>
          <p:cNvGrpSpPr/>
          <p:nvPr/>
        </p:nvGrpSpPr>
        <p:grpSpPr>
          <a:xfrm>
            <a:off x="0" y="5804922"/>
            <a:ext cx="12313234" cy="1592212"/>
            <a:chOff x="0" y="3741746"/>
            <a:chExt cx="12313234" cy="1592212"/>
          </a:xfrm>
        </p:grpSpPr>
        <p:sp>
          <p:nvSpPr>
            <p:cNvPr id="12" name="Rectangle 11">
              <a:extLst>
                <a:ext uri="{FF2B5EF4-FFF2-40B4-BE49-F238E27FC236}">
                  <a16:creationId xmlns:a16="http://schemas.microsoft.com/office/drawing/2014/main" id="{97A4672B-A0B2-4E5E-86B3-3821B6C5876C}"/>
                </a:ext>
              </a:extLst>
            </p:cNvPr>
            <p:cNvSpPr/>
            <p:nvPr/>
          </p:nvSpPr>
          <p:spPr>
            <a:xfrm>
              <a:off x="0" y="4376691"/>
              <a:ext cx="12192000" cy="4350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13" name="Isosceles Triangle 12">
              <a:extLst>
                <a:ext uri="{FF2B5EF4-FFF2-40B4-BE49-F238E27FC236}">
                  <a16:creationId xmlns:a16="http://schemas.microsoft.com/office/drawing/2014/main" id="{10331041-0590-4BD1-B10D-3989FD141C56}"/>
                </a:ext>
              </a:extLst>
            </p:cNvPr>
            <p:cNvSpPr/>
            <p:nvPr/>
          </p:nvSpPr>
          <p:spPr>
            <a:xfrm rot="8073303">
              <a:off x="11118824" y="4139548"/>
              <a:ext cx="1592212" cy="796608"/>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14" name="TextBox 13">
              <a:extLst>
                <a:ext uri="{FF2B5EF4-FFF2-40B4-BE49-F238E27FC236}">
                  <a16:creationId xmlns:a16="http://schemas.microsoft.com/office/drawing/2014/main" id="{CD864A8E-75D0-42DF-9753-64F495CF3DA5}"/>
                </a:ext>
              </a:extLst>
            </p:cNvPr>
            <p:cNvSpPr txBox="1"/>
            <p:nvPr/>
          </p:nvSpPr>
          <p:spPr>
            <a:xfrm>
              <a:off x="2044444"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PrincetonReview.com</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sp>
          <p:nvSpPr>
            <p:cNvPr id="15" name="TextBox 14">
              <a:extLst>
                <a:ext uri="{FF2B5EF4-FFF2-40B4-BE49-F238E27FC236}">
                  <a16:creationId xmlns:a16="http://schemas.microsoft.com/office/drawing/2014/main" id="{FD3906C1-AA4E-47F1-9918-53C2B224A1F0}"/>
                </a:ext>
              </a:extLst>
            </p:cNvPr>
            <p:cNvSpPr txBox="1"/>
            <p:nvPr/>
          </p:nvSpPr>
          <p:spPr>
            <a:xfrm>
              <a:off x="7905186"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800-2Review</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grpSp>
      <p:sp>
        <p:nvSpPr>
          <p:cNvPr id="17" name="Text Placeholder 2">
            <a:extLst>
              <a:ext uri="{FF2B5EF4-FFF2-40B4-BE49-F238E27FC236}">
                <a16:creationId xmlns:a16="http://schemas.microsoft.com/office/drawing/2014/main" id="{03F67A76-FC2D-43FA-A856-289342F6C44B}"/>
              </a:ext>
            </a:extLst>
          </p:cNvPr>
          <p:cNvSpPr txBox="1">
            <a:spLocks/>
          </p:cNvSpPr>
          <p:nvPr/>
        </p:nvSpPr>
        <p:spPr>
          <a:xfrm>
            <a:off x="969579" y="1809661"/>
            <a:ext cx="10717595" cy="441968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Gotham Medium" pitchFamily="50" charset="0"/>
                <a:ea typeface="+mn-ea"/>
                <a:cs typeface="Gotham Medium" pitchFamily="50"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Gotham Medium" pitchFamily="50" charset="0"/>
                <a:ea typeface="+mn-ea"/>
                <a:cs typeface="Gotham Medium" pitchFamily="50"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Score Guarantee – score a 515 or improve 15 points!</a:t>
            </a: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168 hours of live instruction (123 lecture hours, 45 Topic Focus hours)</a:t>
            </a: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Team of expert instructors – 4 to 6 instructors</a:t>
            </a: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16 practice tests (including all AAMC released materials)</a:t>
            </a: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Online Tools (</a:t>
            </a:r>
            <a:r>
              <a:rPr kumimoji="0" lang="en-US" sz="2200" b="1" i="0" u="none" strike="noStrike" kern="1200" cap="none" spc="0" normalizeH="0" baseline="0" noProof="0" dirty="0" err="1">
                <a:ln>
                  <a:noFill/>
                </a:ln>
                <a:solidFill>
                  <a:srgbClr val="000000">
                    <a:lumMod val="75000"/>
                    <a:lumOff val="25000"/>
                  </a:srgbClr>
                </a:solidFill>
                <a:effectLst/>
                <a:uLnTx/>
                <a:uFillTx/>
                <a:latin typeface="Gotham Book"/>
                <a:ea typeface="+mn-ea"/>
                <a:cs typeface="Gotham Light" pitchFamily="50" charset="0"/>
              </a:rPr>
              <a:t>Medflix</a:t>
            </a:r>
            <a:r>
              <a:rPr kumimoji="0" lang="en-US" sz="22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 </a:t>
            </a:r>
            <a:r>
              <a:rPr kumimoji="0" lang="en-US" sz="2200" b="1" i="0" u="none" strike="noStrike" kern="1200" cap="none" spc="0" normalizeH="0" baseline="0" noProof="0" dirty="0" err="1">
                <a:ln>
                  <a:noFill/>
                </a:ln>
                <a:solidFill>
                  <a:srgbClr val="000000">
                    <a:lumMod val="75000"/>
                    <a:lumOff val="25000"/>
                  </a:srgbClr>
                </a:solidFill>
                <a:effectLst/>
                <a:uLnTx/>
                <a:uFillTx/>
                <a:latin typeface="Gotham Book"/>
                <a:ea typeface="+mn-ea"/>
                <a:cs typeface="Gotham Light" pitchFamily="50" charset="0"/>
              </a:rPr>
              <a:t>DrillBuilder</a:t>
            </a:r>
            <a:r>
              <a:rPr kumimoji="0" lang="en-US" sz="22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 subject specific exams)</a:t>
            </a: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Immediate access to online student portal!</a:t>
            </a: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The Princeton Review Satisfaction Guarantee</a:t>
            </a: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Convenient Schedules </a:t>
            </a: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Tuition: $3,649 </a:t>
            </a:r>
            <a:r>
              <a:rPr kumimoji="0" lang="en-US" sz="2200" b="1" i="0" u="none" strike="noStrike" kern="1200" cap="none" spc="0" normalizeH="0" baseline="0" noProof="0" dirty="0" err="1">
                <a:ln>
                  <a:noFill/>
                </a:ln>
                <a:solidFill>
                  <a:srgbClr val="000000">
                    <a:lumMod val="75000"/>
                    <a:lumOff val="25000"/>
                  </a:srgbClr>
                </a:solidFill>
                <a:effectLst/>
                <a:uLnTx/>
                <a:uFillTx/>
                <a:latin typeface="Gotham Book"/>
                <a:ea typeface="+mn-ea"/>
                <a:cs typeface="Gotham Light" pitchFamily="50" charset="0"/>
              </a:rPr>
              <a:t>CAD+tax</a:t>
            </a:r>
            <a:r>
              <a:rPr kumimoji="0" lang="en-US" sz="22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 In-Person and Online</a:t>
            </a:r>
            <a:endParaRPr kumimoji="0" lang="en-US" sz="26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endParaRP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endParaRPr kumimoji="0" lang="fr-FR" sz="28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endParaRP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Calibri" panose="020F0502020204030204" pitchFamily="34" charset="0"/>
              <a:buChar char=" "/>
              <a:tabLst/>
              <a:defRPr/>
            </a:pPr>
            <a:endParaRPr kumimoji="0" lang="en-US" sz="2000" b="0" i="0" u="none" strike="noStrike" kern="1200" cap="none" spc="0" normalizeH="0" baseline="0" noProof="0" dirty="0">
              <a:ln>
                <a:noFill/>
              </a:ln>
              <a:solidFill>
                <a:srgbClr val="000000">
                  <a:lumMod val="75000"/>
                  <a:lumOff val="25000"/>
                </a:srgbClr>
              </a:solidFill>
              <a:effectLst/>
              <a:uLnTx/>
              <a:uFillTx/>
              <a:latin typeface="Gotham Medium" pitchFamily="50" charset="0"/>
              <a:ea typeface="+mn-ea"/>
              <a:cs typeface="Gotham Medium" pitchFamily="50" charset="0"/>
            </a:endParaRPr>
          </a:p>
        </p:txBody>
      </p:sp>
      <p:pic>
        <p:nvPicPr>
          <p:cNvPr id="16" name="Picture 15" descr="A picture containing text&#10;&#10;Description automatically generated">
            <a:extLst>
              <a:ext uri="{FF2B5EF4-FFF2-40B4-BE49-F238E27FC236}">
                <a16:creationId xmlns:a16="http://schemas.microsoft.com/office/drawing/2014/main" id="{A4033652-1974-4251-93B8-64FAEAA84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9669" y="39952"/>
            <a:ext cx="2397081" cy="1278443"/>
          </a:xfrm>
          <a:prstGeom prst="rect">
            <a:avLst/>
          </a:prstGeom>
        </p:spPr>
      </p:pic>
      <p:sp>
        <p:nvSpPr>
          <p:cNvPr id="11" name="Title 1">
            <a:extLst>
              <a:ext uri="{FF2B5EF4-FFF2-40B4-BE49-F238E27FC236}">
                <a16:creationId xmlns:a16="http://schemas.microsoft.com/office/drawing/2014/main" id="{FD36DC6F-068D-F796-450A-204ED95D04A0}"/>
              </a:ext>
            </a:extLst>
          </p:cNvPr>
          <p:cNvSpPr txBox="1">
            <a:spLocks/>
          </p:cNvSpPr>
          <p:nvPr/>
        </p:nvSpPr>
        <p:spPr>
          <a:xfrm>
            <a:off x="969579" y="305652"/>
            <a:ext cx="8154101" cy="1278443"/>
          </a:xfrm>
          <a:prstGeom prst="rect">
            <a:avLst/>
          </a:prstGeom>
          <a:solidFill>
            <a:schemeClr val="tx1"/>
          </a:solidFill>
          <a:ln w="57150">
            <a:solidFill>
              <a:schemeClr val="bg2"/>
            </a:solidFill>
          </a:ln>
        </p:spPr>
        <p:txBody>
          <a:bodyPr vert="horz" lIns="91440" tIns="45720" rIns="91440" bIns="45720" rtlCol="0" anchor="ctr">
            <a:noAutofit/>
          </a:bodyPr>
          <a:lstStyle>
            <a:lvl1pPr algn="ctr" defTabSz="914400" rtl="0" eaLnBrk="1" latinLnBrk="0" hangingPunct="1">
              <a:lnSpc>
                <a:spcPct val="85000"/>
              </a:lnSpc>
              <a:spcBef>
                <a:spcPct val="0"/>
              </a:spcBef>
              <a:buNone/>
              <a:defRPr sz="4800" kern="1200" spc="-50" baseline="0">
                <a:solidFill>
                  <a:schemeClr val="bg1"/>
                </a:solidFill>
                <a:latin typeface="Gotham Bold" pitchFamily="50" charset="0"/>
                <a:ea typeface="+mj-ea"/>
                <a:cs typeface="Gotham Bold" pitchFamily="50" charset="0"/>
              </a:defRPr>
            </a:lvl1pPr>
          </a:lstStyle>
          <a:p>
            <a:pPr>
              <a:defRPr/>
            </a:pPr>
            <a:r>
              <a:rPr lang="en-US" sz="4000" b="1" dirty="0">
                <a:cs typeface="+mj-cs"/>
              </a:rPr>
              <a:t>MCAT 515+ COURSE </a:t>
            </a:r>
            <a:br>
              <a:rPr lang="en-US" sz="4000" b="1" dirty="0">
                <a:cs typeface="+mj-cs"/>
              </a:rPr>
            </a:br>
            <a:r>
              <a:rPr lang="en-US" sz="4000" b="1" dirty="0">
                <a:cs typeface="+mj-cs"/>
              </a:rPr>
              <a:t>(our most popular course!)</a:t>
            </a:r>
          </a:p>
        </p:txBody>
      </p:sp>
    </p:spTree>
    <p:extLst>
      <p:ext uri="{BB962C8B-B14F-4D97-AF65-F5344CB8AC3E}">
        <p14:creationId xmlns:p14="http://schemas.microsoft.com/office/powerpoint/2010/main" val="33048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FCB63-4BA9-4DA9-B76C-BAB02EC13116}"/>
              </a:ext>
            </a:extLst>
          </p:cNvPr>
          <p:cNvSpPr>
            <a:spLocks noGrp="1"/>
          </p:cNvSpPr>
          <p:nvPr>
            <p:ph type="title"/>
          </p:nvPr>
        </p:nvSpPr>
        <p:spPr>
          <a:xfrm>
            <a:off x="874329" y="472111"/>
            <a:ext cx="8012495" cy="602571"/>
          </a:xfrm>
        </p:spPr>
        <p:txBody>
          <a:bodyPr>
            <a:noAutofit/>
          </a:bodyPr>
          <a:lstStyle/>
          <a:p>
            <a:pPr algn="ctr">
              <a:spcBef>
                <a:spcPct val="0"/>
              </a:spcBef>
              <a:defRPr/>
            </a:pPr>
            <a:r>
              <a:rPr lang="en-US" sz="4000" b="1" dirty="0">
                <a:ea typeface="+mj-ea"/>
                <a:cs typeface="+mj-cs"/>
              </a:rPr>
              <a:t>MCAT LIVEONLINE COURSE</a:t>
            </a:r>
          </a:p>
        </p:txBody>
      </p:sp>
      <p:grpSp>
        <p:nvGrpSpPr>
          <p:cNvPr id="4" name="Group 3">
            <a:extLst>
              <a:ext uri="{FF2B5EF4-FFF2-40B4-BE49-F238E27FC236}">
                <a16:creationId xmlns:a16="http://schemas.microsoft.com/office/drawing/2014/main" id="{E3DD4313-59C1-41EA-AB28-55D99FCDB7D2}"/>
              </a:ext>
            </a:extLst>
          </p:cNvPr>
          <p:cNvGrpSpPr/>
          <p:nvPr/>
        </p:nvGrpSpPr>
        <p:grpSpPr>
          <a:xfrm>
            <a:off x="0" y="5792487"/>
            <a:ext cx="12313234" cy="1592212"/>
            <a:chOff x="0" y="3741746"/>
            <a:chExt cx="12313234" cy="1592212"/>
          </a:xfrm>
        </p:grpSpPr>
        <p:sp>
          <p:nvSpPr>
            <p:cNvPr id="5" name="Rectangle 4">
              <a:extLst>
                <a:ext uri="{FF2B5EF4-FFF2-40B4-BE49-F238E27FC236}">
                  <a16:creationId xmlns:a16="http://schemas.microsoft.com/office/drawing/2014/main" id="{64AB7891-B42D-4DEA-8D07-9560144B2166}"/>
                </a:ext>
              </a:extLst>
            </p:cNvPr>
            <p:cNvSpPr/>
            <p:nvPr/>
          </p:nvSpPr>
          <p:spPr>
            <a:xfrm>
              <a:off x="0" y="4376691"/>
              <a:ext cx="12192000" cy="4350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6" name="Isosceles Triangle 5">
              <a:extLst>
                <a:ext uri="{FF2B5EF4-FFF2-40B4-BE49-F238E27FC236}">
                  <a16:creationId xmlns:a16="http://schemas.microsoft.com/office/drawing/2014/main" id="{6F2BAABB-B4E6-4B60-963D-D4212E4FE7FD}"/>
                </a:ext>
              </a:extLst>
            </p:cNvPr>
            <p:cNvSpPr/>
            <p:nvPr/>
          </p:nvSpPr>
          <p:spPr>
            <a:xfrm rot="8073303">
              <a:off x="11118824" y="4139548"/>
              <a:ext cx="1592212" cy="796608"/>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7" name="TextBox 6">
              <a:extLst>
                <a:ext uri="{FF2B5EF4-FFF2-40B4-BE49-F238E27FC236}">
                  <a16:creationId xmlns:a16="http://schemas.microsoft.com/office/drawing/2014/main" id="{086AC0A7-6BCF-4592-9643-FC3D51502ADF}"/>
                </a:ext>
              </a:extLst>
            </p:cNvPr>
            <p:cNvSpPr txBox="1"/>
            <p:nvPr/>
          </p:nvSpPr>
          <p:spPr>
            <a:xfrm>
              <a:off x="2044444"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PrincetonReview.com</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sp>
          <p:nvSpPr>
            <p:cNvPr id="8" name="TextBox 7">
              <a:extLst>
                <a:ext uri="{FF2B5EF4-FFF2-40B4-BE49-F238E27FC236}">
                  <a16:creationId xmlns:a16="http://schemas.microsoft.com/office/drawing/2014/main" id="{83847F8E-9664-46B3-A099-EC7565EC2309}"/>
                </a:ext>
              </a:extLst>
            </p:cNvPr>
            <p:cNvSpPr txBox="1"/>
            <p:nvPr/>
          </p:nvSpPr>
          <p:spPr>
            <a:xfrm>
              <a:off x="7905186"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800-2Review</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grpSp>
      <p:sp>
        <p:nvSpPr>
          <p:cNvPr id="16" name="Text Placeholder 2">
            <a:extLst>
              <a:ext uri="{FF2B5EF4-FFF2-40B4-BE49-F238E27FC236}">
                <a16:creationId xmlns:a16="http://schemas.microsoft.com/office/drawing/2014/main" id="{53599A9F-2FC7-4BF7-AC50-9FAFE70DF0CB}"/>
              </a:ext>
            </a:extLst>
          </p:cNvPr>
          <p:cNvSpPr txBox="1">
            <a:spLocks/>
          </p:cNvSpPr>
          <p:nvPr/>
        </p:nvSpPr>
        <p:spPr>
          <a:xfrm>
            <a:off x="874329" y="1718754"/>
            <a:ext cx="10071839" cy="430831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Gotham Medium" pitchFamily="50" charset="0"/>
                <a:ea typeface="+mn-ea"/>
                <a:cs typeface="Gotham Medium" pitchFamily="50"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Gotham Medium" pitchFamily="50" charset="0"/>
                <a:ea typeface="+mn-ea"/>
                <a:cs typeface="Gotham Medium" pitchFamily="50"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Efficient, concise preparation focused mainly on strategies!</a:t>
            </a: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40 lecture hours, 90 Topic Focus hours</a:t>
            </a: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Team of expert instructors – 4 to 6 instructors</a:t>
            </a: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16 practice tests (including all AAMC released materials)</a:t>
            </a: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Online Tools (</a:t>
            </a:r>
            <a:r>
              <a:rPr kumimoji="0" lang="en-US" sz="2200" b="1" i="0" u="none" strike="noStrike" kern="1200" cap="none" spc="0" normalizeH="0" baseline="0" noProof="0" dirty="0" err="1">
                <a:ln>
                  <a:noFill/>
                </a:ln>
                <a:solidFill>
                  <a:srgbClr val="000000">
                    <a:lumMod val="75000"/>
                    <a:lumOff val="25000"/>
                  </a:srgbClr>
                </a:solidFill>
                <a:effectLst/>
                <a:uLnTx/>
                <a:uFillTx/>
                <a:latin typeface="Gotham Book"/>
                <a:ea typeface="+mn-ea"/>
                <a:cs typeface="Gotham Light" pitchFamily="50" charset="0"/>
              </a:rPr>
              <a:t>Medflix</a:t>
            </a:r>
            <a:r>
              <a:rPr kumimoji="0" lang="en-US" sz="22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 </a:t>
            </a:r>
            <a:r>
              <a:rPr kumimoji="0" lang="en-US" sz="2200" b="1" i="0" u="none" strike="noStrike" kern="1200" cap="none" spc="0" normalizeH="0" baseline="0" noProof="0" dirty="0" err="1">
                <a:ln>
                  <a:noFill/>
                </a:ln>
                <a:solidFill>
                  <a:srgbClr val="000000">
                    <a:lumMod val="75000"/>
                    <a:lumOff val="25000"/>
                  </a:srgbClr>
                </a:solidFill>
                <a:effectLst/>
                <a:uLnTx/>
                <a:uFillTx/>
                <a:latin typeface="Gotham Book"/>
                <a:ea typeface="+mn-ea"/>
                <a:cs typeface="Gotham Light" pitchFamily="50" charset="0"/>
              </a:rPr>
              <a:t>DrillBuilder</a:t>
            </a:r>
            <a:r>
              <a:rPr kumimoji="0" lang="en-US" sz="22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 subject specific exams)</a:t>
            </a: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Immediate access to online student portal!</a:t>
            </a: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The Princeton Review Satisfaction Guarantee</a:t>
            </a: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Convenient Schedules </a:t>
            </a: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Tuition: Online $3,199 CAD + tax</a:t>
            </a:r>
          </a:p>
          <a:p>
            <a:pPr marL="201168" marR="0" lvl="1" indent="0" algn="l" defTabSz="914400" rtl="0" eaLnBrk="1" fontAlgn="auto" latinLnBrk="0" hangingPunct="1">
              <a:lnSpc>
                <a:spcPct val="90000"/>
              </a:lnSpc>
              <a:spcBef>
                <a:spcPts val="200"/>
              </a:spcBef>
              <a:spcAft>
                <a:spcPts val="400"/>
              </a:spcAft>
              <a:buClr>
                <a:srgbClr val="F7D924"/>
              </a:buClr>
              <a:buSzTx/>
              <a:buNone/>
              <a:tabLst/>
              <a:defRPr/>
            </a:pPr>
            <a:endParaRPr kumimoji="0" lang="en-US" sz="26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endParaRP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endParaRPr kumimoji="0" lang="fr-FR" sz="28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endParaRP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Calibri" panose="020F0502020204030204" pitchFamily="34" charset="0"/>
              <a:buChar char=" "/>
              <a:tabLst/>
              <a:defRPr/>
            </a:pPr>
            <a:endParaRPr kumimoji="0" lang="en-US" sz="2000" b="0" i="0" u="none" strike="noStrike" kern="1200" cap="none" spc="0" normalizeH="0" baseline="0" noProof="0" dirty="0">
              <a:ln>
                <a:noFill/>
              </a:ln>
              <a:solidFill>
                <a:srgbClr val="000000">
                  <a:lumMod val="75000"/>
                  <a:lumOff val="25000"/>
                </a:srgbClr>
              </a:solidFill>
              <a:effectLst/>
              <a:uLnTx/>
              <a:uFillTx/>
              <a:latin typeface="Gotham Medium" pitchFamily="50" charset="0"/>
              <a:ea typeface="+mn-ea"/>
              <a:cs typeface="Gotham Medium" pitchFamily="50" charset="0"/>
            </a:endParaRPr>
          </a:p>
        </p:txBody>
      </p:sp>
      <p:grpSp>
        <p:nvGrpSpPr>
          <p:cNvPr id="10" name="Group 9">
            <a:extLst>
              <a:ext uri="{FF2B5EF4-FFF2-40B4-BE49-F238E27FC236}">
                <a16:creationId xmlns:a16="http://schemas.microsoft.com/office/drawing/2014/main" id="{D268E405-CF49-404B-845D-28DA42B80403}"/>
              </a:ext>
            </a:extLst>
          </p:cNvPr>
          <p:cNvGrpSpPr/>
          <p:nvPr/>
        </p:nvGrpSpPr>
        <p:grpSpPr>
          <a:xfrm>
            <a:off x="0" y="5804922"/>
            <a:ext cx="12313234" cy="1592212"/>
            <a:chOff x="0" y="3741746"/>
            <a:chExt cx="12313234" cy="1592212"/>
          </a:xfrm>
        </p:grpSpPr>
        <p:sp>
          <p:nvSpPr>
            <p:cNvPr id="12" name="Rectangle 11">
              <a:extLst>
                <a:ext uri="{FF2B5EF4-FFF2-40B4-BE49-F238E27FC236}">
                  <a16:creationId xmlns:a16="http://schemas.microsoft.com/office/drawing/2014/main" id="{97A4672B-A0B2-4E5E-86B3-3821B6C5876C}"/>
                </a:ext>
              </a:extLst>
            </p:cNvPr>
            <p:cNvSpPr/>
            <p:nvPr/>
          </p:nvSpPr>
          <p:spPr>
            <a:xfrm>
              <a:off x="0" y="4376691"/>
              <a:ext cx="12192000" cy="4350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13" name="Isosceles Triangle 12">
              <a:extLst>
                <a:ext uri="{FF2B5EF4-FFF2-40B4-BE49-F238E27FC236}">
                  <a16:creationId xmlns:a16="http://schemas.microsoft.com/office/drawing/2014/main" id="{10331041-0590-4BD1-B10D-3989FD141C56}"/>
                </a:ext>
              </a:extLst>
            </p:cNvPr>
            <p:cNvSpPr/>
            <p:nvPr/>
          </p:nvSpPr>
          <p:spPr>
            <a:xfrm rot="8073303">
              <a:off x="11118824" y="4139548"/>
              <a:ext cx="1592212" cy="796608"/>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14" name="TextBox 13">
              <a:extLst>
                <a:ext uri="{FF2B5EF4-FFF2-40B4-BE49-F238E27FC236}">
                  <a16:creationId xmlns:a16="http://schemas.microsoft.com/office/drawing/2014/main" id="{CD864A8E-75D0-42DF-9753-64F495CF3DA5}"/>
                </a:ext>
              </a:extLst>
            </p:cNvPr>
            <p:cNvSpPr txBox="1"/>
            <p:nvPr/>
          </p:nvSpPr>
          <p:spPr>
            <a:xfrm>
              <a:off x="2044444"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PrincetonReview.com</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sp>
          <p:nvSpPr>
            <p:cNvPr id="15" name="TextBox 14">
              <a:extLst>
                <a:ext uri="{FF2B5EF4-FFF2-40B4-BE49-F238E27FC236}">
                  <a16:creationId xmlns:a16="http://schemas.microsoft.com/office/drawing/2014/main" id="{FD3906C1-AA4E-47F1-9918-53C2B224A1F0}"/>
                </a:ext>
              </a:extLst>
            </p:cNvPr>
            <p:cNvSpPr txBox="1"/>
            <p:nvPr/>
          </p:nvSpPr>
          <p:spPr>
            <a:xfrm>
              <a:off x="7905186"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800-2Review</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grpSp>
      <p:pic>
        <p:nvPicPr>
          <p:cNvPr id="19" name="Picture 18" descr="A picture containing text&#10;&#10;Description automatically generated">
            <a:extLst>
              <a:ext uri="{FF2B5EF4-FFF2-40B4-BE49-F238E27FC236}">
                <a16:creationId xmlns:a16="http://schemas.microsoft.com/office/drawing/2014/main" id="{894F8FEB-7B09-4506-8587-AC7FAFCC5D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9669" y="39952"/>
            <a:ext cx="2397081" cy="1278443"/>
          </a:xfrm>
          <a:prstGeom prst="rect">
            <a:avLst/>
          </a:prstGeom>
        </p:spPr>
      </p:pic>
    </p:spTree>
    <p:extLst>
      <p:ext uri="{BB962C8B-B14F-4D97-AF65-F5344CB8AC3E}">
        <p14:creationId xmlns:p14="http://schemas.microsoft.com/office/powerpoint/2010/main" val="584171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FCB63-4BA9-4DA9-B76C-BAB02EC13116}"/>
              </a:ext>
            </a:extLst>
          </p:cNvPr>
          <p:cNvSpPr>
            <a:spLocks noGrp="1"/>
          </p:cNvSpPr>
          <p:nvPr>
            <p:ph type="title"/>
          </p:nvPr>
        </p:nvSpPr>
        <p:spPr>
          <a:xfrm>
            <a:off x="874329" y="458471"/>
            <a:ext cx="8012495" cy="588538"/>
          </a:xfrm>
        </p:spPr>
        <p:txBody>
          <a:bodyPr>
            <a:noAutofit/>
          </a:bodyPr>
          <a:lstStyle/>
          <a:p>
            <a:pPr algn="ctr">
              <a:spcBef>
                <a:spcPct val="0"/>
              </a:spcBef>
              <a:defRPr/>
            </a:pPr>
            <a:r>
              <a:rPr lang="en-US" sz="4000" b="1" dirty="0">
                <a:ea typeface="+mj-ea"/>
                <a:cs typeface="+mj-cs"/>
              </a:rPr>
              <a:t>MCAT ONLINE COURSE</a:t>
            </a:r>
          </a:p>
        </p:txBody>
      </p:sp>
      <p:grpSp>
        <p:nvGrpSpPr>
          <p:cNvPr id="4" name="Group 3">
            <a:extLst>
              <a:ext uri="{FF2B5EF4-FFF2-40B4-BE49-F238E27FC236}">
                <a16:creationId xmlns:a16="http://schemas.microsoft.com/office/drawing/2014/main" id="{E3DD4313-59C1-41EA-AB28-55D99FCDB7D2}"/>
              </a:ext>
            </a:extLst>
          </p:cNvPr>
          <p:cNvGrpSpPr/>
          <p:nvPr/>
        </p:nvGrpSpPr>
        <p:grpSpPr>
          <a:xfrm>
            <a:off x="0" y="5792487"/>
            <a:ext cx="12313234" cy="1592212"/>
            <a:chOff x="0" y="3741746"/>
            <a:chExt cx="12313234" cy="1592212"/>
          </a:xfrm>
        </p:grpSpPr>
        <p:sp>
          <p:nvSpPr>
            <p:cNvPr id="5" name="Rectangle 4">
              <a:extLst>
                <a:ext uri="{FF2B5EF4-FFF2-40B4-BE49-F238E27FC236}">
                  <a16:creationId xmlns:a16="http://schemas.microsoft.com/office/drawing/2014/main" id="{64AB7891-B42D-4DEA-8D07-9560144B2166}"/>
                </a:ext>
              </a:extLst>
            </p:cNvPr>
            <p:cNvSpPr/>
            <p:nvPr/>
          </p:nvSpPr>
          <p:spPr>
            <a:xfrm>
              <a:off x="0" y="4376691"/>
              <a:ext cx="12192000" cy="4350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6" name="Isosceles Triangle 5">
              <a:extLst>
                <a:ext uri="{FF2B5EF4-FFF2-40B4-BE49-F238E27FC236}">
                  <a16:creationId xmlns:a16="http://schemas.microsoft.com/office/drawing/2014/main" id="{6F2BAABB-B4E6-4B60-963D-D4212E4FE7FD}"/>
                </a:ext>
              </a:extLst>
            </p:cNvPr>
            <p:cNvSpPr/>
            <p:nvPr/>
          </p:nvSpPr>
          <p:spPr>
            <a:xfrm rot="8073303">
              <a:off x="11118824" y="4139548"/>
              <a:ext cx="1592212" cy="796608"/>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7" name="TextBox 6">
              <a:extLst>
                <a:ext uri="{FF2B5EF4-FFF2-40B4-BE49-F238E27FC236}">
                  <a16:creationId xmlns:a16="http://schemas.microsoft.com/office/drawing/2014/main" id="{086AC0A7-6BCF-4592-9643-FC3D51502ADF}"/>
                </a:ext>
              </a:extLst>
            </p:cNvPr>
            <p:cNvSpPr txBox="1"/>
            <p:nvPr/>
          </p:nvSpPr>
          <p:spPr>
            <a:xfrm>
              <a:off x="2044444"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PrincetonReview.com</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sp>
          <p:nvSpPr>
            <p:cNvPr id="8" name="TextBox 7">
              <a:extLst>
                <a:ext uri="{FF2B5EF4-FFF2-40B4-BE49-F238E27FC236}">
                  <a16:creationId xmlns:a16="http://schemas.microsoft.com/office/drawing/2014/main" id="{83847F8E-9664-46B3-A099-EC7565EC2309}"/>
                </a:ext>
              </a:extLst>
            </p:cNvPr>
            <p:cNvSpPr txBox="1"/>
            <p:nvPr/>
          </p:nvSpPr>
          <p:spPr>
            <a:xfrm>
              <a:off x="7905186"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800-2Review</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grpSp>
      <p:sp>
        <p:nvSpPr>
          <p:cNvPr id="16" name="Text Placeholder 2">
            <a:extLst>
              <a:ext uri="{FF2B5EF4-FFF2-40B4-BE49-F238E27FC236}">
                <a16:creationId xmlns:a16="http://schemas.microsoft.com/office/drawing/2014/main" id="{53599A9F-2FC7-4BF7-AC50-9FAFE70DF0CB}"/>
              </a:ext>
            </a:extLst>
          </p:cNvPr>
          <p:cNvSpPr txBox="1">
            <a:spLocks/>
          </p:cNvSpPr>
          <p:nvPr/>
        </p:nvSpPr>
        <p:spPr>
          <a:xfrm>
            <a:off x="874330" y="1262038"/>
            <a:ext cx="9060246" cy="250321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Gotham Medium" pitchFamily="50" charset="0"/>
                <a:ea typeface="+mn-ea"/>
                <a:cs typeface="Gotham Medium" pitchFamily="50"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Gotham Medium" pitchFamily="50" charset="0"/>
                <a:ea typeface="+mn-ea"/>
                <a:cs typeface="Gotham Medium" pitchFamily="50"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Self-paced package plus access to expert instructors!</a:t>
            </a: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90 Topic Focus hours</a:t>
            </a: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Access to all online tools (including AAMC materials) and books</a:t>
            </a: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Immediate access to online student portal!</a:t>
            </a: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Tuition: $2,599 CAD + tax</a:t>
            </a:r>
          </a:p>
          <a:p>
            <a:pPr marL="384048" marR="0" lvl="1" indent="-182880" algn="l" defTabSz="914400" rtl="0" eaLnBrk="1" fontAlgn="auto" latinLnBrk="0" hangingPunct="1">
              <a:lnSpc>
                <a:spcPct val="90000"/>
              </a:lnSpc>
              <a:spcBef>
                <a:spcPts val="200"/>
              </a:spcBef>
              <a:spcAft>
                <a:spcPts val="400"/>
              </a:spcAft>
              <a:buClr>
                <a:srgbClr val="F7D924"/>
              </a:buClr>
              <a:buSzTx/>
              <a:buFont typeface="Wingdings" panose="05000000000000000000" pitchFamily="2" charset="2"/>
              <a:buChar char="q"/>
              <a:tabLst/>
              <a:defRPr/>
            </a:pPr>
            <a:endParaRPr kumimoji="0" lang="en-US" sz="26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endParaRP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endParaRPr kumimoji="0" lang="fr-FR" sz="28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endParaRP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Calibri" panose="020F0502020204030204" pitchFamily="34" charset="0"/>
              <a:buChar char=" "/>
              <a:tabLst/>
              <a:defRPr/>
            </a:pPr>
            <a:endParaRPr kumimoji="0" lang="en-US" sz="2000" b="0" i="0" u="none" strike="noStrike" kern="1200" cap="none" spc="0" normalizeH="0" baseline="0" noProof="0" dirty="0">
              <a:ln>
                <a:noFill/>
              </a:ln>
              <a:solidFill>
                <a:srgbClr val="000000">
                  <a:lumMod val="75000"/>
                  <a:lumOff val="25000"/>
                </a:srgbClr>
              </a:solidFill>
              <a:effectLst/>
              <a:uLnTx/>
              <a:uFillTx/>
              <a:latin typeface="Gotham Medium" pitchFamily="50" charset="0"/>
              <a:ea typeface="+mn-ea"/>
              <a:cs typeface="Gotham Medium" pitchFamily="50" charset="0"/>
            </a:endParaRPr>
          </a:p>
        </p:txBody>
      </p:sp>
      <p:grpSp>
        <p:nvGrpSpPr>
          <p:cNvPr id="10" name="Group 9">
            <a:extLst>
              <a:ext uri="{FF2B5EF4-FFF2-40B4-BE49-F238E27FC236}">
                <a16:creationId xmlns:a16="http://schemas.microsoft.com/office/drawing/2014/main" id="{D268E405-CF49-404B-845D-28DA42B80403}"/>
              </a:ext>
            </a:extLst>
          </p:cNvPr>
          <p:cNvGrpSpPr/>
          <p:nvPr/>
        </p:nvGrpSpPr>
        <p:grpSpPr>
          <a:xfrm>
            <a:off x="0" y="5804922"/>
            <a:ext cx="12313234" cy="1592212"/>
            <a:chOff x="0" y="3741746"/>
            <a:chExt cx="12313234" cy="1592212"/>
          </a:xfrm>
        </p:grpSpPr>
        <p:sp>
          <p:nvSpPr>
            <p:cNvPr id="12" name="Rectangle 11">
              <a:extLst>
                <a:ext uri="{FF2B5EF4-FFF2-40B4-BE49-F238E27FC236}">
                  <a16:creationId xmlns:a16="http://schemas.microsoft.com/office/drawing/2014/main" id="{97A4672B-A0B2-4E5E-86B3-3821B6C5876C}"/>
                </a:ext>
              </a:extLst>
            </p:cNvPr>
            <p:cNvSpPr/>
            <p:nvPr/>
          </p:nvSpPr>
          <p:spPr>
            <a:xfrm>
              <a:off x="0" y="4376691"/>
              <a:ext cx="12192000" cy="4350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13" name="Isosceles Triangle 12">
              <a:extLst>
                <a:ext uri="{FF2B5EF4-FFF2-40B4-BE49-F238E27FC236}">
                  <a16:creationId xmlns:a16="http://schemas.microsoft.com/office/drawing/2014/main" id="{10331041-0590-4BD1-B10D-3989FD141C56}"/>
                </a:ext>
              </a:extLst>
            </p:cNvPr>
            <p:cNvSpPr/>
            <p:nvPr/>
          </p:nvSpPr>
          <p:spPr>
            <a:xfrm rot="8073303">
              <a:off x="11118824" y="4139548"/>
              <a:ext cx="1592212" cy="796608"/>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14" name="TextBox 13">
              <a:extLst>
                <a:ext uri="{FF2B5EF4-FFF2-40B4-BE49-F238E27FC236}">
                  <a16:creationId xmlns:a16="http://schemas.microsoft.com/office/drawing/2014/main" id="{CD864A8E-75D0-42DF-9753-64F495CF3DA5}"/>
                </a:ext>
              </a:extLst>
            </p:cNvPr>
            <p:cNvSpPr txBox="1"/>
            <p:nvPr/>
          </p:nvSpPr>
          <p:spPr>
            <a:xfrm>
              <a:off x="2044444"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PrincetonReview.com</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sp>
          <p:nvSpPr>
            <p:cNvPr id="15" name="TextBox 14">
              <a:extLst>
                <a:ext uri="{FF2B5EF4-FFF2-40B4-BE49-F238E27FC236}">
                  <a16:creationId xmlns:a16="http://schemas.microsoft.com/office/drawing/2014/main" id="{FD3906C1-AA4E-47F1-9918-53C2B224A1F0}"/>
                </a:ext>
              </a:extLst>
            </p:cNvPr>
            <p:cNvSpPr txBox="1"/>
            <p:nvPr/>
          </p:nvSpPr>
          <p:spPr>
            <a:xfrm>
              <a:off x="7905186"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800-2Review</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grpSp>
      <p:pic>
        <p:nvPicPr>
          <p:cNvPr id="19" name="Picture 18" descr="A picture containing text&#10;&#10;Description automatically generated">
            <a:extLst>
              <a:ext uri="{FF2B5EF4-FFF2-40B4-BE49-F238E27FC236}">
                <a16:creationId xmlns:a16="http://schemas.microsoft.com/office/drawing/2014/main" id="{35100607-D703-4123-A41B-34B2611173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9669" y="39952"/>
            <a:ext cx="2397081" cy="1278443"/>
          </a:xfrm>
          <a:prstGeom prst="rect">
            <a:avLst/>
          </a:prstGeom>
        </p:spPr>
      </p:pic>
      <p:sp>
        <p:nvSpPr>
          <p:cNvPr id="20" name="Title 1">
            <a:extLst>
              <a:ext uri="{FF2B5EF4-FFF2-40B4-BE49-F238E27FC236}">
                <a16:creationId xmlns:a16="http://schemas.microsoft.com/office/drawing/2014/main" id="{E34FF550-76C7-4D0B-B68F-D3588542C31E}"/>
              </a:ext>
            </a:extLst>
          </p:cNvPr>
          <p:cNvSpPr txBox="1">
            <a:spLocks/>
          </p:cNvSpPr>
          <p:nvPr/>
        </p:nvSpPr>
        <p:spPr>
          <a:xfrm>
            <a:off x="874329" y="3631481"/>
            <a:ext cx="8012495" cy="602571"/>
          </a:xfrm>
          <a:prstGeom prst="rect">
            <a:avLst/>
          </a:prstGeom>
          <a:solidFill>
            <a:schemeClr val="tx1"/>
          </a:solidFill>
          <a:ln w="57150">
            <a:solidFill>
              <a:schemeClr val="bg2"/>
            </a:solidFill>
          </a:ln>
        </p:spPr>
        <p:txBody>
          <a:bodyPr vert="horz" lIns="91440" tIns="45720" rIns="91440" bIns="45720" rtlCol="0" anchor="ctr">
            <a:noAutofit/>
          </a:bodyPr>
          <a:lstStyle>
            <a:lvl1pPr algn="ctr" defTabSz="914400" rtl="0" eaLnBrk="1" latinLnBrk="0" hangingPunct="1">
              <a:lnSpc>
                <a:spcPct val="85000"/>
              </a:lnSpc>
              <a:spcBef>
                <a:spcPct val="0"/>
              </a:spcBef>
              <a:buNone/>
              <a:defRPr sz="4800" kern="1200" spc="-50" baseline="0">
                <a:solidFill>
                  <a:schemeClr val="bg1"/>
                </a:solidFill>
                <a:latin typeface="Gotham Bold" pitchFamily="50" charset="0"/>
                <a:ea typeface="+mj-ea"/>
                <a:cs typeface="Gotham Bold" pitchFamily="50" charset="0"/>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000" b="1" i="0" u="none" strike="noStrike" kern="1200" cap="none" spc="-50" normalizeH="0" baseline="0" noProof="0" dirty="0">
                <a:ln>
                  <a:noFill/>
                </a:ln>
                <a:solidFill>
                  <a:prstClr val="white"/>
                </a:solidFill>
                <a:effectLst/>
                <a:uLnTx/>
                <a:uFillTx/>
                <a:latin typeface="Gotham Bold" pitchFamily="50" charset="0"/>
                <a:ea typeface="+mj-ea"/>
                <a:cs typeface="Gotham Bold" pitchFamily="50" charset="0"/>
              </a:rPr>
              <a:t>MCAT PRIVATE TUTORING</a:t>
            </a:r>
          </a:p>
        </p:txBody>
      </p:sp>
      <p:sp>
        <p:nvSpPr>
          <p:cNvPr id="21" name="Text Placeholder 2">
            <a:extLst>
              <a:ext uri="{FF2B5EF4-FFF2-40B4-BE49-F238E27FC236}">
                <a16:creationId xmlns:a16="http://schemas.microsoft.com/office/drawing/2014/main" id="{17AC4766-C90D-4C75-908B-1472E4ECF5F6}"/>
              </a:ext>
            </a:extLst>
          </p:cNvPr>
          <p:cNvSpPr txBox="1">
            <a:spLocks/>
          </p:cNvSpPr>
          <p:nvPr/>
        </p:nvSpPr>
        <p:spPr>
          <a:xfrm>
            <a:off x="874330" y="4368626"/>
            <a:ext cx="9060246" cy="254326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Gotham Medium" pitchFamily="50" charset="0"/>
                <a:ea typeface="+mn-ea"/>
                <a:cs typeface="Gotham Medium" pitchFamily="50"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Gotham Medium" pitchFamily="50" charset="0"/>
                <a:ea typeface="+mn-ea"/>
                <a:cs typeface="Gotham Medium" pitchFamily="50"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600"/>
              </a:spcBef>
              <a:spcAft>
                <a:spcPts val="200"/>
              </a:spcAft>
              <a:buClr>
                <a:srgbClr val="F7D924"/>
              </a:buClr>
              <a:buSzPct val="100000"/>
              <a:buFont typeface="Wingdings" panose="05000000000000000000" pitchFamily="2" charset="2"/>
              <a:buChar char="q"/>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Flexible schedule</a:t>
            </a:r>
          </a:p>
          <a:p>
            <a:pPr marL="91440" marR="0" lvl="0" indent="-91440" algn="l" defTabSz="914400" rtl="0" eaLnBrk="1" fontAlgn="auto" latinLnBrk="0" hangingPunct="1">
              <a:lnSpc>
                <a:spcPct val="90000"/>
              </a:lnSpc>
              <a:spcBef>
                <a:spcPts val="600"/>
              </a:spcBef>
              <a:spcAft>
                <a:spcPts val="200"/>
              </a:spcAft>
              <a:buClr>
                <a:srgbClr val="F7D924"/>
              </a:buClr>
              <a:buSzPct val="100000"/>
              <a:buFont typeface="Wingdings" panose="05000000000000000000" pitchFamily="2" charset="2"/>
              <a:buChar char="q"/>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Tailored Syllabus</a:t>
            </a:r>
          </a:p>
          <a:p>
            <a:pPr marL="91440" marR="0" lvl="0" indent="-91440" algn="l" defTabSz="914400" rtl="0" eaLnBrk="1" fontAlgn="auto" latinLnBrk="0" hangingPunct="1">
              <a:lnSpc>
                <a:spcPct val="90000"/>
              </a:lnSpc>
              <a:spcBef>
                <a:spcPts val="600"/>
              </a:spcBef>
              <a:spcAft>
                <a:spcPts val="200"/>
              </a:spcAft>
              <a:buClr>
                <a:srgbClr val="F7D924"/>
              </a:buClr>
              <a:buSzPct val="100000"/>
              <a:buFont typeface="Wingdings" panose="05000000000000000000" pitchFamily="2" charset="2"/>
              <a:buChar char="q"/>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10 hour Targeted Package – focus on a specific subject!</a:t>
            </a:r>
          </a:p>
          <a:p>
            <a:pPr marL="91440" marR="0" lvl="0" indent="-91440" algn="l" defTabSz="914400" rtl="0" eaLnBrk="1" fontAlgn="auto" latinLnBrk="0" hangingPunct="1">
              <a:lnSpc>
                <a:spcPct val="90000"/>
              </a:lnSpc>
              <a:spcBef>
                <a:spcPts val="600"/>
              </a:spcBef>
              <a:spcAft>
                <a:spcPts val="200"/>
              </a:spcAft>
              <a:buClr>
                <a:srgbClr val="F7D924"/>
              </a:buClr>
              <a:buSzPct val="100000"/>
              <a:buFont typeface="Wingdings" panose="05000000000000000000" pitchFamily="2" charset="2"/>
              <a:buChar char="q"/>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Course materials and online tools included</a:t>
            </a:r>
          </a:p>
          <a:p>
            <a:pPr marL="91440" marR="0" lvl="0" indent="-91440" algn="l" defTabSz="914400" rtl="0" eaLnBrk="1" fontAlgn="auto" latinLnBrk="0" hangingPunct="1">
              <a:lnSpc>
                <a:spcPct val="90000"/>
              </a:lnSpc>
              <a:spcBef>
                <a:spcPts val="600"/>
              </a:spcBef>
              <a:spcAft>
                <a:spcPts val="200"/>
              </a:spcAft>
              <a:buClr>
                <a:srgbClr val="F7D924"/>
              </a:buClr>
              <a:buSzPct val="100000"/>
              <a:buFont typeface="Wingdings" panose="05000000000000000000" pitchFamily="2" charset="2"/>
              <a:buChar char="q"/>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Tuition: 10 hours - $3,200+tax</a:t>
            </a:r>
            <a:endParaRPr kumimoji="0" lang="fr-FR" sz="28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endParaRP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Calibri" panose="020F0502020204030204" pitchFamily="34" charset="0"/>
              <a:buChar char=" "/>
              <a:tabLst/>
              <a:defRPr/>
            </a:pPr>
            <a:endParaRPr kumimoji="0" lang="en-US" sz="2000" b="0" i="0" u="none" strike="noStrike" kern="1200" cap="none" spc="0" normalizeH="0" baseline="0" noProof="0" dirty="0">
              <a:ln>
                <a:noFill/>
              </a:ln>
              <a:solidFill>
                <a:srgbClr val="000000">
                  <a:lumMod val="75000"/>
                  <a:lumOff val="25000"/>
                </a:srgbClr>
              </a:solidFill>
              <a:effectLst/>
              <a:uLnTx/>
              <a:uFillTx/>
              <a:latin typeface="Gotham Medium" pitchFamily="50" charset="0"/>
              <a:ea typeface="+mn-ea"/>
              <a:cs typeface="Gotham Medium" pitchFamily="50" charset="0"/>
            </a:endParaRPr>
          </a:p>
        </p:txBody>
      </p:sp>
    </p:spTree>
    <p:extLst>
      <p:ext uri="{BB962C8B-B14F-4D97-AF65-F5344CB8AC3E}">
        <p14:creationId xmlns:p14="http://schemas.microsoft.com/office/powerpoint/2010/main" val="2785345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FCB63-4BA9-4DA9-B76C-BAB02EC13116}"/>
              </a:ext>
            </a:extLst>
          </p:cNvPr>
          <p:cNvSpPr>
            <a:spLocks noGrp="1"/>
          </p:cNvSpPr>
          <p:nvPr>
            <p:ph type="title"/>
          </p:nvPr>
        </p:nvSpPr>
        <p:spPr>
          <a:xfrm>
            <a:off x="874329" y="590551"/>
            <a:ext cx="8012495" cy="588538"/>
          </a:xfrm>
        </p:spPr>
        <p:txBody>
          <a:bodyPr>
            <a:noAutofit/>
          </a:bodyPr>
          <a:lstStyle/>
          <a:p>
            <a:pPr algn="ctr">
              <a:spcBef>
                <a:spcPct val="0"/>
              </a:spcBef>
              <a:defRPr/>
            </a:pPr>
            <a:r>
              <a:rPr lang="en-US" sz="4000" b="1" dirty="0">
                <a:ea typeface="+mj-ea"/>
                <a:cs typeface="+mj-cs"/>
              </a:rPr>
              <a:t>DO YOU LIKE DISCOUNTS?</a:t>
            </a:r>
          </a:p>
        </p:txBody>
      </p:sp>
      <p:grpSp>
        <p:nvGrpSpPr>
          <p:cNvPr id="4" name="Group 3">
            <a:extLst>
              <a:ext uri="{FF2B5EF4-FFF2-40B4-BE49-F238E27FC236}">
                <a16:creationId xmlns:a16="http://schemas.microsoft.com/office/drawing/2014/main" id="{E3DD4313-59C1-41EA-AB28-55D99FCDB7D2}"/>
              </a:ext>
            </a:extLst>
          </p:cNvPr>
          <p:cNvGrpSpPr/>
          <p:nvPr/>
        </p:nvGrpSpPr>
        <p:grpSpPr>
          <a:xfrm>
            <a:off x="0" y="5792487"/>
            <a:ext cx="12313234" cy="1592212"/>
            <a:chOff x="0" y="3741746"/>
            <a:chExt cx="12313234" cy="1592212"/>
          </a:xfrm>
        </p:grpSpPr>
        <p:sp>
          <p:nvSpPr>
            <p:cNvPr id="5" name="Rectangle 4">
              <a:extLst>
                <a:ext uri="{FF2B5EF4-FFF2-40B4-BE49-F238E27FC236}">
                  <a16:creationId xmlns:a16="http://schemas.microsoft.com/office/drawing/2014/main" id="{64AB7891-B42D-4DEA-8D07-9560144B2166}"/>
                </a:ext>
              </a:extLst>
            </p:cNvPr>
            <p:cNvSpPr/>
            <p:nvPr/>
          </p:nvSpPr>
          <p:spPr>
            <a:xfrm>
              <a:off x="0" y="4376691"/>
              <a:ext cx="12192000" cy="4350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6" name="Isosceles Triangle 5">
              <a:extLst>
                <a:ext uri="{FF2B5EF4-FFF2-40B4-BE49-F238E27FC236}">
                  <a16:creationId xmlns:a16="http://schemas.microsoft.com/office/drawing/2014/main" id="{6F2BAABB-B4E6-4B60-963D-D4212E4FE7FD}"/>
                </a:ext>
              </a:extLst>
            </p:cNvPr>
            <p:cNvSpPr/>
            <p:nvPr/>
          </p:nvSpPr>
          <p:spPr>
            <a:xfrm rot="8073303">
              <a:off x="11118824" y="4139548"/>
              <a:ext cx="1592212" cy="796608"/>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7" name="TextBox 6">
              <a:extLst>
                <a:ext uri="{FF2B5EF4-FFF2-40B4-BE49-F238E27FC236}">
                  <a16:creationId xmlns:a16="http://schemas.microsoft.com/office/drawing/2014/main" id="{086AC0A7-6BCF-4592-9643-FC3D51502ADF}"/>
                </a:ext>
              </a:extLst>
            </p:cNvPr>
            <p:cNvSpPr txBox="1"/>
            <p:nvPr/>
          </p:nvSpPr>
          <p:spPr>
            <a:xfrm>
              <a:off x="2044444"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PrincetonReview.com</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sp>
          <p:nvSpPr>
            <p:cNvPr id="8" name="TextBox 7">
              <a:extLst>
                <a:ext uri="{FF2B5EF4-FFF2-40B4-BE49-F238E27FC236}">
                  <a16:creationId xmlns:a16="http://schemas.microsoft.com/office/drawing/2014/main" id="{83847F8E-9664-46B3-A099-EC7565EC2309}"/>
                </a:ext>
              </a:extLst>
            </p:cNvPr>
            <p:cNvSpPr txBox="1"/>
            <p:nvPr/>
          </p:nvSpPr>
          <p:spPr>
            <a:xfrm>
              <a:off x="7905186"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800-2Review</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grpSp>
      <p:sp>
        <p:nvSpPr>
          <p:cNvPr id="16" name="Text Placeholder 2">
            <a:extLst>
              <a:ext uri="{FF2B5EF4-FFF2-40B4-BE49-F238E27FC236}">
                <a16:creationId xmlns:a16="http://schemas.microsoft.com/office/drawing/2014/main" id="{53599A9F-2FC7-4BF7-AC50-9FAFE70DF0CB}"/>
              </a:ext>
            </a:extLst>
          </p:cNvPr>
          <p:cNvSpPr txBox="1">
            <a:spLocks/>
          </p:cNvSpPr>
          <p:nvPr/>
        </p:nvSpPr>
        <p:spPr>
          <a:xfrm>
            <a:off x="874329" y="1702374"/>
            <a:ext cx="9060246" cy="254326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Gotham Medium" pitchFamily="50" charset="0"/>
                <a:ea typeface="+mn-ea"/>
                <a:cs typeface="Gotham Medium" pitchFamily="50"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Gotham Medium" pitchFamily="50" charset="0"/>
                <a:ea typeface="+mn-ea"/>
                <a:cs typeface="Gotham Medium" pitchFamily="50"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00000"/>
              </a:lnSpc>
              <a:buClr>
                <a:srgbClr val="F7D924"/>
              </a:buClr>
              <a:buFont typeface="Wingdings" panose="05000000000000000000" pitchFamily="2" charset="2"/>
              <a:buChar char="q"/>
              <a:defRPr/>
            </a:pPr>
            <a:r>
              <a:rPr lang="en-US" sz="2200" b="1" dirty="0">
                <a:solidFill>
                  <a:srgbClr val="000000">
                    <a:lumMod val="75000"/>
                    <a:lumOff val="25000"/>
                  </a:srgbClr>
                </a:solidFill>
                <a:latin typeface="Gotham Book"/>
                <a:cs typeface="Gotham Light" pitchFamily="50" charset="0"/>
              </a:rPr>
              <a:t>$900 off TPR BLACK FRIDAY SALE!</a:t>
            </a:r>
          </a:p>
          <a:p>
            <a:pPr lvl="2" indent="-91440">
              <a:spcBef>
                <a:spcPts val="1200"/>
              </a:spcBef>
              <a:spcAft>
                <a:spcPts val="200"/>
              </a:spcAft>
              <a:buClr>
                <a:srgbClr val="F7D924"/>
              </a:buClr>
              <a:buSzPct val="100000"/>
              <a:buFont typeface="Wingdings" panose="05000000000000000000" pitchFamily="2" charset="2"/>
              <a:buChar char="q"/>
              <a:defRPr/>
            </a:pPr>
            <a:r>
              <a:rPr lang="en-US" sz="1000" b="1" dirty="0">
                <a:solidFill>
                  <a:srgbClr val="000000">
                    <a:lumMod val="75000"/>
                    <a:lumOff val="25000"/>
                  </a:srgbClr>
                </a:solidFill>
                <a:latin typeface="Gotham Book"/>
                <a:cs typeface="Gotham Light" pitchFamily="50" charset="0"/>
              </a:rPr>
              <a:t>(only running for the next 3 days!) </a:t>
            </a:r>
            <a:endParaRPr kumimoji="0" lang="en-US" sz="22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endParaRP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15% off self-paced programs!</a:t>
            </a: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endParaRPr kumimoji="0" lang="en-US" sz="22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endParaRP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15% off private tutoring and admissions counseling!</a:t>
            </a:r>
          </a:p>
          <a:p>
            <a:pPr marL="384048" marR="0" lvl="1" indent="-182880" algn="l" defTabSz="914400" rtl="0" eaLnBrk="1" fontAlgn="auto" latinLnBrk="0" hangingPunct="1">
              <a:lnSpc>
                <a:spcPct val="90000"/>
              </a:lnSpc>
              <a:spcBef>
                <a:spcPts val="200"/>
              </a:spcBef>
              <a:spcAft>
                <a:spcPts val="400"/>
              </a:spcAft>
              <a:buClr>
                <a:srgbClr val="F7D924"/>
              </a:buClr>
              <a:buSzTx/>
              <a:buFont typeface="Wingdings" panose="05000000000000000000" pitchFamily="2" charset="2"/>
              <a:buChar char="q"/>
              <a:tabLst/>
              <a:defRPr/>
            </a:pPr>
            <a:endParaRPr kumimoji="0" lang="en-US" sz="26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endParaRP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Wingdings" panose="05000000000000000000" pitchFamily="2" charset="2"/>
              <a:buChar char="q"/>
              <a:tabLst/>
              <a:defRPr/>
            </a:pPr>
            <a:endParaRPr kumimoji="0" lang="fr-FR" sz="28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endParaRP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Calibri" panose="020F0502020204030204" pitchFamily="34" charset="0"/>
              <a:buChar char=" "/>
              <a:tabLst/>
              <a:defRPr/>
            </a:pPr>
            <a:endParaRPr kumimoji="0" lang="en-US" sz="2000" b="0" i="0" u="none" strike="noStrike" kern="1200" cap="none" spc="0" normalizeH="0" baseline="0" noProof="0" dirty="0">
              <a:ln>
                <a:noFill/>
              </a:ln>
              <a:solidFill>
                <a:srgbClr val="000000">
                  <a:lumMod val="75000"/>
                  <a:lumOff val="25000"/>
                </a:srgbClr>
              </a:solidFill>
              <a:effectLst/>
              <a:uLnTx/>
              <a:uFillTx/>
              <a:latin typeface="Gotham Medium" pitchFamily="50" charset="0"/>
              <a:ea typeface="+mn-ea"/>
              <a:cs typeface="Gotham Medium" pitchFamily="50" charset="0"/>
            </a:endParaRPr>
          </a:p>
        </p:txBody>
      </p:sp>
      <p:grpSp>
        <p:nvGrpSpPr>
          <p:cNvPr id="10" name="Group 9">
            <a:extLst>
              <a:ext uri="{FF2B5EF4-FFF2-40B4-BE49-F238E27FC236}">
                <a16:creationId xmlns:a16="http://schemas.microsoft.com/office/drawing/2014/main" id="{D268E405-CF49-404B-845D-28DA42B80403}"/>
              </a:ext>
            </a:extLst>
          </p:cNvPr>
          <p:cNvGrpSpPr/>
          <p:nvPr/>
        </p:nvGrpSpPr>
        <p:grpSpPr>
          <a:xfrm>
            <a:off x="0" y="5804922"/>
            <a:ext cx="12313234" cy="1592212"/>
            <a:chOff x="0" y="3741746"/>
            <a:chExt cx="12313234" cy="1592212"/>
          </a:xfrm>
        </p:grpSpPr>
        <p:sp>
          <p:nvSpPr>
            <p:cNvPr id="12" name="Rectangle 11">
              <a:extLst>
                <a:ext uri="{FF2B5EF4-FFF2-40B4-BE49-F238E27FC236}">
                  <a16:creationId xmlns:a16="http://schemas.microsoft.com/office/drawing/2014/main" id="{97A4672B-A0B2-4E5E-86B3-3821B6C5876C}"/>
                </a:ext>
              </a:extLst>
            </p:cNvPr>
            <p:cNvSpPr/>
            <p:nvPr/>
          </p:nvSpPr>
          <p:spPr>
            <a:xfrm>
              <a:off x="0" y="4376691"/>
              <a:ext cx="12192000" cy="4350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13" name="Isosceles Triangle 12">
              <a:extLst>
                <a:ext uri="{FF2B5EF4-FFF2-40B4-BE49-F238E27FC236}">
                  <a16:creationId xmlns:a16="http://schemas.microsoft.com/office/drawing/2014/main" id="{10331041-0590-4BD1-B10D-3989FD141C56}"/>
                </a:ext>
              </a:extLst>
            </p:cNvPr>
            <p:cNvSpPr/>
            <p:nvPr/>
          </p:nvSpPr>
          <p:spPr>
            <a:xfrm rot="8073303">
              <a:off x="11118824" y="4139548"/>
              <a:ext cx="1592212" cy="796608"/>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14" name="TextBox 13">
              <a:extLst>
                <a:ext uri="{FF2B5EF4-FFF2-40B4-BE49-F238E27FC236}">
                  <a16:creationId xmlns:a16="http://schemas.microsoft.com/office/drawing/2014/main" id="{CD864A8E-75D0-42DF-9753-64F495CF3DA5}"/>
                </a:ext>
              </a:extLst>
            </p:cNvPr>
            <p:cNvSpPr txBox="1"/>
            <p:nvPr/>
          </p:nvSpPr>
          <p:spPr>
            <a:xfrm>
              <a:off x="2044444"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PrincetonReview.com</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sp>
          <p:nvSpPr>
            <p:cNvPr id="15" name="TextBox 14">
              <a:extLst>
                <a:ext uri="{FF2B5EF4-FFF2-40B4-BE49-F238E27FC236}">
                  <a16:creationId xmlns:a16="http://schemas.microsoft.com/office/drawing/2014/main" id="{FD3906C1-AA4E-47F1-9918-53C2B224A1F0}"/>
                </a:ext>
              </a:extLst>
            </p:cNvPr>
            <p:cNvSpPr txBox="1"/>
            <p:nvPr/>
          </p:nvSpPr>
          <p:spPr>
            <a:xfrm>
              <a:off x="7905186"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800-2Review</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grpSp>
      <p:pic>
        <p:nvPicPr>
          <p:cNvPr id="19" name="Picture 18" descr="A picture containing text&#10;&#10;Description automatically generated">
            <a:extLst>
              <a:ext uri="{FF2B5EF4-FFF2-40B4-BE49-F238E27FC236}">
                <a16:creationId xmlns:a16="http://schemas.microsoft.com/office/drawing/2014/main" id="{35100607-D703-4123-A41B-34B2611173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9669" y="39952"/>
            <a:ext cx="2397081" cy="1278443"/>
          </a:xfrm>
          <a:prstGeom prst="rect">
            <a:avLst/>
          </a:prstGeom>
        </p:spPr>
      </p:pic>
      <p:sp>
        <p:nvSpPr>
          <p:cNvPr id="21" name="Text Placeholder 2">
            <a:extLst>
              <a:ext uri="{FF2B5EF4-FFF2-40B4-BE49-F238E27FC236}">
                <a16:creationId xmlns:a16="http://schemas.microsoft.com/office/drawing/2014/main" id="{17AC4766-C90D-4C75-908B-1472E4ECF5F6}"/>
              </a:ext>
            </a:extLst>
          </p:cNvPr>
          <p:cNvSpPr txBox="1">
            <a:spLocks/>
          </p:cNvSpPr>
          <p:nvPr/>
        </p:nvSpPr>
        <p:spPr>
          <a:xfrm>
            <a:off x="874330" y="4151231"/>
            <a:ext cx="9060246" cy="254326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Gotham Medium" pitchFamily="50" charset="0"/>
                <a:ea typeface="+mn-ea"/>
                <a:cs typeface="Gotham Medium" pitchFamily="50"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Gotham Medium" pitchFamily="50" charset="0"/>
                <a:ea typeface="+mn-ea"/>
                <a:cs typeface="Gotham Medium" pitchFamily="50"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F7D924"/>
              </a:buClr>
              <a:buSzPct val="100000"/>
              <a:buFont typeface="Calibri" panose="020F0502020204030204" pitchFamily="34" charset="0"/>
              <a:buNone/>
              <a:tabLst/>
              <a:defRPr/>
            </a:pPr>
            <a:endParaRPr kumimoji="0" lang="fr-FR" sz="28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endParaRP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Calibri" panose="020F0502020204030204" pitchFamily="34" charset="0"/>
              <a:buChar char=" "/>
              <a:tabLst/>
              <a:defRPr/>
            </a:pPr>
            <a:endParaRPr kumimoji="0" lang="en-US" sz="2000" b="0" i="0" u="none" strike="noStrike" kern="1200" cap="none" spc="0" normalizeH="0" baseline="0" noProof="0" dirty="0">
              <a:ln>
                <a:noFill/>
              </a:ln>
              <a:solidFill>
                <a:srgbClr val="000000">
                  <a:lumMod val="75000"/>
                  <a:lumOff val="25000"/>
                </a:srgbClr>
              </a:solidFill>
              <a:effectLst/>
              <a:uLnTx/>
              <a:uFillTx/>
              <a:latin typeface="Gotham Medium" pitchFamily="50" charset="0"/>
              <a:ea typeface="+mn-ea"/>
              <a:cs typeface="Gotham Medium" pitchFamily="50" charset="0"/>
            </a:endParaRPr>
          </a:p>
        </p:txBody>
      </p:sp>
      <p:sp>
        <p:nvSpPr>
          <p:cNvPr id="18" name="TextBox 17">
            <a:extLst>
              <a:ext uri="{FF2B5EF4-FFF2-40B4-BE49-F238E27FC236}">
                <a16:creationId xmlns:a16="http://schemas.microsoft.com/office/drawing/2014/main" id="{44E7E6D0-90D5-4A86-B7C4-E52368B0F9B9}"/>
              </a:ext>
            </a:extLst>
          </p:cNvPr>
          <p:cNvSpPr txBox="1"/>
          <p:nvPr/>
        </p:nvSpPr>
        <p:spPr>
          <a:xfrm>
            <a:off x="874329" y="4457016"/>
            <a:ext cx="10622254" cy="144655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otham Book"/>
                <a:ea typeface="+mn-ea"/>
                <a:cs typeface="+mn-cs"/>
              </a:rPr>
              <a:t>Email </a:t>
            </a:r>
            <a:r>
              <a:rPr kumimoji="0" lang="en-US" sz="2200" b="0" i="0" u="none" strike="noStrike" kern="1200" cap="none" spc="0" normalizeH="0" baseline="0" noProof="0" dirty="0">
                <a:ln>
                  <a:noFill/>
                </a:ln>
                <a:solidFill>
                  <a:srgbClr val="000000"/>
                </a:solidFill>
                <a:effectLst/>
                <a:uLnTx/>
                <a:uFillTx/>
                <a:latin typeface="Gotham Book"/>
                <a:ea typeface="+mn-ea"/>
                <a:cs typeface="+mn-cs"/>
                <a:hlinkClick r:id="rId3"/>
              </a:rPr>
              <a:t>ellie.aylward@review.com</a:t>
            </a:r>
            <a:r>
              <a:rPr kumimoji="0" lang="en-US" sz="2200" b="0" i="0" u="none" strike="noStrike" kern="1200" cap="none" spc="0" normalizeH="0" baseline="0" noProof="0" dirty="0">
                <a:ln>
                  <a:noFill/>
                </a:ln>
                <a:solidFill>
                  <a:srgbClr val="000000"/>
                </a:solidFill>
                <a:effectLst/>
                <a:uLnTx/>
                <a:uFillTx/>
                <a:latin typeface="Gotham Book"/>
                <a:ea typeface="+mn-ea"/>
                <a:cs typeface="+mn-cs"/>
              </a:rPr>
              <a:t> for your promo codes!</a:t>
            </a:r>
            <a:br>
              <a:rPr kumimoji="0" lang="en-US" sz="2200" b="0" i="0" u="none" strike="noStrike" kern="1200" cap="none" spc="0" normalizeH="0" baseline="0" noProof="0" dirty="0">
                <a:ln>
                  <a:noFill/>
                </a:ln>
                <a:solidFill>
                  <a:srgbClr val="000000"/>
                </a:solidFill>
                <a:effectLst/>
                <a:uLnTx/>
                <a:uFillTx/>
                <a:latin typeface="Gotham Book"/>
                <a:ea typeface="+mn-ea"/>
                <a:cs typeface="+mn-cs"/>
              </a:rPr>
            </a:br>
            <a:r>
              <a:rPr kumimoji="0" lang="en-US" sz="2200" b="0" i="0" u="none" strike="noStrike" kern="1200" cap="none" spc="0" normalizeH="0" baseline="0" noProof="0" dirty="0">
                <a:ln>
                  <a:noFill/>
                </a:ln>
                <a:solidFill>
                  <a:srgbClr val="000000"/>
                </a:solidFill>
                <a:effectLst/>
                <a:uLnTx/>
                <a:uFillTx/>
                <a:latin typeface="Gotham Book"/>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Gotham Book"/>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otham Book"/>
                <a:ea typeface="+mn-ea"/>
                <a:cs typeface="+mn-cs"/>
              </a:rPr>
              <a:t>Enroll at 1-800-2REVIEW or </a:t>
            </a:r>
            <a:r>
              <a:rPr kumimoji="0" lang="en-US" sz="2200" b="0" i="0" u="none" strike="noStrike" kern="1200" cap="none" spc="0" normalizeH="0" baseline="0" noProof="0" dirty="0">
                <a:ln>
                  <a:noFill/>
                </a:ln>
                <a:solidFill>
                  <a:srgbClr val="000000"/>
                </a:solidFill>
                <a:effectLst/>
                <a:uLnTx/>
                <a:uFillTx/>
                <a:latin typeface="Gotham Book"/>
                <a:ea typeface="+mn-ea"/>
                <a:cs typeface="+mn-cs"/>
                <a:hlinkClick r:id="rId4"/>
              </a:rPr>
              <a:t>www.princetonreview.com</a:t>
            </a:r>
            <a:r>
              <a:rPr kumimoji="0" lang="en-US" sz="2200" b="0" i="0" u="none" strike="noStrike" kern="1200" cap="none" spc="0" normalizeH="0" baseline="0" noProof="0" dirty="0">
                <a:ln>
                  <a:noFill/>
                </a:ln>
                <a:solidFill>
                  <a:srgbClr val="000000"/>
                </a:solidFill>
                <a:effectLst/>
                <a:uLnTx/>
                <a:uFillTx/>
                <a:latin typeface="Gotham Book"/>
                <a:ea typeface="+mn-ea"/>
                <a:cs typeface="+mn-cs"/>
              </a:rPr>
              <a:t> </a:t>
            </a:r>
          </a:p>
        </p:txBody>
      </p:sp>
    </p:spTree>
    <p:extLst>
      <p:ext uri="{BB962C8B-B14F-4D97-AF65-F5344CB8AC3E}">
        <p14:creationId xmlns:p14="http://schemas.microsoft.com/office/powerpoint/2010/main" val="1472440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3DD4313-59C1-41EA-AB28-55D99FCDB7D2}"/>
              </a:ext>
            </a:extLst>
          </p:cNvPr>
          <p:cNvGrpSpPr/>
          <p:nvPr/>
        </p:nvGrpSpPr>
        <p:grpSpPr>
          <a:xfrm>
            <a:off x="0" y="5792487"/>
            <a:ext cx="12313234" cy="1592212"/>
            <a:chOff x="0" y="3741746"/>
            <a:chExt cx="12313234" cy="1592212"/>
          </a:xfrm>
        </p:grpSpPr>
        <p:sp>
          <p:nvSpPr>
            <p:cNvPr id="5" name="Rectangle 4">
              <a:extLst>
                <a:ext uri="{FF2B5EF4-FFF2-40B4-BE49-F238E27FC236}">
                  <a16:creationId xmlns:a16="http://schemas.microsoft.com/office/drawing/2014/main" id="{64AB7891-B42D-4DEA-8D07-9560144B2166}"/>
                </a:ext>
              </a:extLst>
            </p:cNvPr>
            <p:cNvSpPr/>
            <p:nvPr/>
          </p:nvSpPr>
          <p:spPr>
            <a:xfrm>
              <a:off x="0" y="4376691"/>
              <a:ext cx="12192000" cy="4350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6" name="Isosceles Triangle 5">
              <a:extLst>
                <a:ext uri="{FF2B5EF4-FFF2-40B4-BE49-F238E27FC236}">
                  <a16:creationId xmlns:a16="http://schemas.microsoft.com/office/drawing/2014/main" id="{6F2BAABB-B4E6-4B60-963D-D4212E4FE7FD}"/>
                </a:ext>
              </a:extLst>
            </p:cNvPr>
            <p:cNvSpPr/>
            <p:nvPr/>
          </p:nvSpPr>
          <p:spPr>
            <a:xfrm rot="8073303">
              <a:off x="11118824" y="4139548"/>
              <a:ext cx="1592212" cy="796608"/>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7" name="TextBox 6">
              <a:extLst>
                <a:ext uri="{FF2B5EF4-FFF2-40B4-BE49-F238E27FC236}">
                  <a16:creationId xmlns:a16="http://schemas.microsoft.com/office/drawing/2014/main" id="{086AC0A7-6BCF-4592-9643-FC3D51502ADF}"/>
                </a:ext>
              </a:extLst>
            </p:cNvPr>
            <p:cNvSpPr txBox="1"/>
            <p:nvPr/>
          </p:nvSpPr>
          <p:spPr>
            <a:xfrm>
              <a:off x="2044444"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PrincetonReview.com</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sp>
          <p:nvSpPr>
            <p:cNvPr id="8" name="TextBox 7">
              <a:extLst>
                <a:ext uri="{FF2B5EF4-FFF2-40B4-BE49-F238E27FC236}">
                  <a16:creationId xmlns:a16="http://schemas.microsoft.com/office/drawing/2014/main" id="{83847F8E-9664-46B3-A099-EC7565EC2309}"/>
                </a:ext>
              </a:extLst>
            </p:cNvPr>
            <p:cNvSpPr txBox="1"/>
            <p:nvPr/>
          </p:nvSpPr>
          <p:spPr>
            <a:xfrm>
              <a:off x="7905186"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800-2Review</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grpSp>
      <p:grpSp>
        <p:nvGrpSpPr>
          <p:cNvPr id="10" name="Group 9">
            <a:extLst>
              <a:ext uri="{FF2B5EF4-FFF2-40B4-BE49-F238E27FC236}">
                <a16:creationId xmlns:a16="http://schemas.microsoft.com/office/drawing/2014/main" id="{D268E405-CF49-404B-845D-28DA42B80403}"/>
              </a:ext>
            </a:extLst>
          </p:cNvPr>
          <p:cNvGrpSpPr/>
          <p:nvPr/>
        </p:nvGrpSpPr>
        <p:grpSpPr>
          <a:xfrm>
            <a:off x="0" y="5804922"/>
            <a:ext cx="12313234" cy="1592212"/>
            <a:chOff x="0" y="3741746"/>
            <a:chExt cx="12313234" cy="1592212"/>
          </a:xfrm>
        </p:grpSpPr>
        <p:sp>
          <p:nvSpPr>
            <p:cNvPr id="12" name="Rectangle 11">
              <a:extLst>
                <a:ext uri="{FF2B5EF4-FFF2-40B4-BE49-F238E27FC236}">
                  <a16:creationId xmlns:a16="http://schemas.microsoft.com/office/drawing/2014/main" id="{97A4672B-A0B2-4E5E-86B3-3821B6C5876C}"/>
                </a:ext>
              </a:extLst>
            </p:cNvPr>
            <p:cNvSpPr/>
            <p:nvPr/>
          </p:nvSpPr>
          <p:spPr>
            <a:xfrm>
              <a:off x="0" y="4376691"/>
              <a:ext cx="12192000" cy="4350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13" name="Isosceles Triangle 12">
              <a:extLst>
                <a:ext uri="{FF2B5EF4-FFF2-40B4-BE49-F238E27FC236}">
                  <a16:creationId xmlns:a16="http://schemas.microsoft.com/office/drawing/2014/main" id="{10331041-0590-4BD1-B10D-3989FD141C56}"/>
                </a:ext>
              </a:extLst>
            </p:cNvPr>
            <p:cNvSpPr/>
            <p:nvPr/>
          </p:nvSpPr>
          <p:spPr>
            <a:xfrm rot="8073303">
              <a:off x="11118824" y="4139548"/>
              <a:ext cx="1592212" cy="796608"/>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14" name="TextBox 13">
              <a:extLst>
                <a:ext uri="{FF2B5EF4-FFF2-40B4-BE49-F238E27FC236}">
                  <a16:creationId xmlns:a16="http://schemas.microsoft.com/office/drawing/2014/main" id="{CD864A8E-75D0-42DF-9753-64F495CF3DA5}"/>
                </a:ext>
              </a:extLst>
            </p:cNvPr>
            <p:cNvSpPr txBox="1"/>
            <p:nvPr/>
          </p:nvSpPr>
          <p:spPr>
            <a:xfrm>
              <a:off x="2044444"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PrincetonReview.com</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sp>
          <p:nvSpPr>
            <p:cNvPr id="15" name="TextBox 14">
              <a:extLst>
                <a:ext uri="{FF2B5EF4-FFF2-40B4-BE49-F238E27FC236}">
                  <a16:creationId xmlns:a16="http://schemas.microsoft.com/office/drawing/2014/main" id="{FD3906C1-AA4E-47F1-9918-53C2B224A1F0}"/>
                </a:ext>
              </a:extLst>
            </p:cNvPr>
            <p:cNvSpPr txBox="1"/>
            <p:nvPr/>
          </p:nvSpPr>
          <p:spPr>
            <a:xfrm>
              <a:off x="7905186"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800-2Review</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grpSp>
      <p:pic>
        <p:nvPicPr>
          <p:cNvPr id="19" name="Picture 18" descr="A picture containing text&#10;&#10;Description automatically generated">
            <a:extLst>
              <a:ext uri="{FF2B5EF4-FFF2-40B4-BE49-F238E27FC236}">
                <a16:creationId xmlns:a16="http://schemas.microsoft.com/office/drawing/2014/main" id="{35100607-D703-4123-A41B-34B2611173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9669" y="39952"/>
            <a:ext cx="2397081" cy="1278443"/>
          </a:xfrm>
          <a:prstGeom prst="rect">
            <a:avLst/>
          </a:prstGeom>
        </p:spPr>
      </p:pic>
      <p:sp>
        <p:nvSpPr>
          <p:cNvPr id="21" name="Text Placeholder 2">
            <a:extLst>
              <a:ext uri="{FF2B5EF4-FFF2-40B4-BE49-F238E27FC236}">
                <a16:creationId xmlns:a16="http://schemas.microsoft.com/office/drawing/2014/main" id="{17AC4766-C90D-4C75-908B-1472E4ECF5F6}"/>
              </a:ext>
            </a:extLst>
          </p:cNvPr>
          <p:cNvSpPr txBox="1">
            <a:spLocks/>
          </p:cNvSpPr>
          <p:nvPr/>
        </p:nvSpPr>
        <p:spPr>
          <a:xfrm>
            <a:off x="874330" y="4151231"/>
            <a:ext cx="9060246" cy="254326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Gotham Medium" pitchFamily="50" charset="0"/>
                <a:ea typeface="+mn-ea"/>
                <a:cs typeface="Gotham Medium" pitchFamily="50"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Gotham Medium" pitchFamily="50" charset="0"/>
                <a:ea typeface="+mn-ea"/>
                <a:cs typeface="Gotham Medium" pitchFamily="50"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F7D924"/>
              </a:buClr>
              <a:buSzPct val="100000"/>
              <a:buFont typeface="Calibri" panose="020F0502020204030204" pitchFamily="34" charset="0"/>
              <a:buNone/>
              <a:tabLst/>
              <a:defRPr/>
            </a:pPr>
            <a:endParaRPr kumimoji="0" lang="fr-FR" sz="2800" b="1"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endParaRPr>
          </a:p>
          <a:p>
            <a:pPr marL="91440" marR="0" lvl="0" indent="-91440" algn="l" defTabSz="914400" rtl="0" eaLnBrk="1" fontAlgn="auto" latinLnBrk="0" hangingPunct="1">
              <a:lnSpc>
                <a:spcPct val="90000"/>
              </a:lnSpc>
              <a:spcBef>
                <a:spcPts val="1200"/>
              </a:spcBef>
              <a:spcAft>
                <a:spcPts val="200"/>
              </a:spcAft>
              <a:buClr>
                <a:srgbClr val="F7D924"/>
              </a:buClr>
              <a:buSzPct val="100000"/>
              <a:buFont typeface="Calibri" panose="020F0502020204030204" pitchFamily="34" charset="0"/>
              <a:buChar char=" "/>
              <a:tabLst/>
              <a:defRPr/>
            </a:pPr>
            <a:endParaRPr kumimoji="0" lang="en-US" sz="2000" b="0" i="0" u="none" strike="noStrike" kern="1200" cap="none" spc="0" normalizeH="0" baseline="0" noProof="0" dirty="0">
              <a:ln>
                <a:noFill/>
              </a:ln>
              <a:solidFill>
                <a:srgbClr val="000000">
                  <a:lumMod val="75000"/>
                  <a:lumOff val="25000"/>
                </a:srgbClr>
              </a:solidFill>
              <a:effectLst/>
              <a:uLnTx/>
              <a:uFillTx/>
              <a:latin typeface="Gotham Medium" pitchFamily="50" charset="0"/>
              <a:ea typeface="+mn-ea"/>
              <a:cs typeface="Gotham Medium" pitchFamily="50" charset="0"/>
            </a:endParaRPr>
          </a:p>
        </p:txBody>
      </p:sp>
      <p:sp>
        <p:nvSpPr>
          <p:cNvPr id="3" name="Title 1">
            <a:extLst>
              <a:ext uri="{FF2B5EF4-FFF2-40B4-BE49-F238E27FC236}">
                <a16:creationId xmlns:a16="http://schemas.microsoft.com/office/drawing/2014/main" id="{409C8843-395F-A9FE-2286-A9C2F0791D17}"/>
              </a:ext>
            </a:extLst>
          </p:cNvPr>
          <p:cNvSpPr txBox="1">
            <a:spLocks/>
          </p:cNvSpPr>
          <p:nvPr/>
        </p:nvSpPr>
        <p:spPr>
          <a:xfrm>
            <a:off x="492093" y="395962"/>
            <a:ext cx="8351520" cy="914400"/>
          </a:xfrm>
          <a:prstGeom prst="rect">
            <a:avLst/>
          </a:prstGeom>
          <a:solidFill>
            <a:schemeClr val="tx1"/>
          </a:solidFill>
          <a:ln w="57150">
            <a:solidFill>
              <a:schemeClr val="bg2"/>
            </a:solidFill>
          </a:ln>
        </p:spPr>
        <p:txBody>
          <a:bodyPr vert="horz" lIns="91440" tIns="45720" rIns="91440" bIns="45720" rtlCol="0" anchor="ctr">
            <a:normAutofit/>
          </a:bodyPr>
          <a:lstStyle>
            <a:lvl1pPr algn="ctr" defTabSz="914400" rtl="0" eaLnBrk="1" latinLnBrk="0" hangingPunct="1">
              <a:lnSpc>
                <a:spcPct val="85000"/>
              </a:lnSpc>
              <a:spcBef>
                <a:spcPct val="0"/>
              </a:spcBef>
              <a:buNone/>
              <a:defRPr sz="4800" kern="1200" spc="-50" baseline="0">
                <a:solidFill>
                  <a:schemeClr val="bg1"/>
                </a:solidFill>
                <a:latin typeface="Gotham Bold" pitchFamily="50" charset="0"/>
                <a:ea typeface="+mj-ea"/>
                <a:cs typeface="Gotham Bold" pitchFamily="50" charset="0"/>
              </a:defRPr>
            </a:lvl1pPr>
          </a:lstStyle>
          <a:p>
            <a:r>
              <a:rPr lang="en-US" sz="4000" dirty="0"/>
              <a:t>Free Course Giveaway</a:t>
            </a:r>
          </a:p>
        </p:txBody>
      </p:sp>
      <p:sp>
        <p:nvSpPr>
          <p:cNvPr id="9" name="TextBox 8">
            <a:extLst>
              <a:ext uri="{FF2B5EF4-FFF2-40B4-BE49-F238E27FC236}">
                <a16:creationId xmlns:a16="http://schemas.microsoft.com/office/drawing/2014/main" id="{832E3A0F-CE52-329B-8E5B-1B0CB9BBA4C6}"/>
              </a:ext>
            </a:extLst>
          </p:cNvPr>
          <p:cNvSpPr txBox="1"/>
          <p:nvPr/>
        </p:nvSpPr>
        <p:spPr>
          <a:xfrm>
            <a:off x="492093" y="1427881"/>
            <a:ext cx="11207814" cy="1200329"/>
          </a:xfrm>
          <a:prstGeom prst="rect">
            <a:avLst/>
          </a:prstGeom>
          <a:noFill/>
          <a:ln>
            <a:solidFill>
              <a:schemeClr val="bg1"/>
            </a:solidFill>
          </a:ln>
        </p:spPr>
        <p:txBody>
          <a:bodyPr wrap="square">
            <a:spAutoFit/>
          </a:bodyPr>
          <a:lstStyle/>
          <a:p>
            <a:r>
              <a:rPr lang="en-US" sz="3600" b="1" dirty="0">
                <a:latin typeface="Gotham Medium" pitchFamily="50" charset="0"/>
                <a:ea typeface="+mj-ea"/>
                <a:cs typeface="Gotham Medium" pitchFamily="50" charset="0"/>
              </a:rPr>
              <a:t>Please fill out your raffle cards now! </a:t>
            </a:r>
            <a:r>
              <a:rPr lang="en-US" sz="3600" b="1" dirty="0">
                <a:latin typeface="Gotham Medium" pitchFamily="50" charset="0"/>
                <a:cs typeface="Gotham Medium" pitchFamily="50" charset="0"/>
              </a:rPr>
              <a:t>We will collect them from you in about </a:t>
            </a:r>
            <a:r>
              <a:rPr lang="en-US" sz="3600" b="1" dirty="0">
                <a:solidFill>
                  <a:srgbClr val="FF0000"/>
                </a:solidFill>
                <a:latin typeface="Gotham Medium" pitchFamily="50" charset="0"/>
                <a:cs typeface="Gotham Medium" pitchFamily="50" charset="0"/>
              </a:rPr>
              <a:t>15 min.</a:t>
            </a:r>
            <a:endParaRPr lang="en-US" sz="3600" dirty="0">
              <a:latin typeface="Gotham Medium" pitchFamily="50" charset="0"/>
              <a:cs typeface="Gotham Medium" pitchFamily="50" charset="0"/>
            </a:endParaRPr>
          </a:p>
        </p:txBody>
      </p:sp>
      <p:sp>
        <p:nvSpPr>
          <p:cNvPr id="17" name="TextBox 16">
            <a:extLst>
              <a:ext uri="{FF2B5EF4-FFF2-40B4-BE49-F238E27FC236}">
                <a16:creationId xmlns:a16="http://schemas.microsoft.com/office/drawing/2014/main" id="{46BB8171-E645-4CC1-0C4B-E95E830FE7A9}"/>
              </a:ext>
            </a:extLst>
          </p:cNvPr>
          <p:cNvSpPr txBox="1"/>
          <p:nvPr/>
        </p:nvSpPr>
        <p:spPr>
          <a:xfrm>
            <a:off x="492093" y="2931465"/>
            <a:ext cx="11207814" cy="1508105"/>
          </a:xfrm>
          <a:prstGeom prst="rect">
            <a:avLst/>
          </a:prstGeom>
          <a:noFill/>
          <a:ln>
            <a:solidFill>
              <a:schemeClr val="bg1"/>
            </a:solidFill>
          </a:ln>
        </p:spPr>
        <p:txBody>
          <a:bodyPr wrap="square">
            <a:spAutoFit/>
          </a:bodyPr>
          <a:lstStyle/>
          <a:p>
            <a:r>
              <a:rPr lang="en-US" sz="3600" b="1" dirty="0">
                <a:solidFill>
                  <a:srgbClr val="FF0000"/>
                </a:solidFill>
                <a:latin typeface="Gotham Medium" pitchFamily="50" charset="0"/>
                <a:ea typeface="+mj-ea"/>
                <a:cs typeface="Gotham Medium" pitchFamily="50" charset="0"/>
              </a:rPr>
              <a:t>Today’s Raffle includes 2 prizes:</a:t>
            </a:r>
          </a:p>
          <a:p>
            <a:pPr marL="742950" indent="-742950">
              <a:buAutoNum type="arabicPeriod"/>
            </a:pPr>
            <a:r>
              <a:rPr lang="en-US" sz="2800" b="1" dirty="0">
                <a:ea typeface="+mj-ea"/>
                <a:cs typeface="+mj-cs"/>
              </a:rPr>
              <a:t>Princeton Review MCAT textbook</a:t>
            </a:r>
          </a:p>
          <a:p>
            <a:pPr marL="742950" indent="-742950">
              <a:buAutoNum type="arabicPeriod"/>
            </a:pPr>
            <a:r>
              <a:rPr lang="en-US" sz="2800" b="1" dirty="0">
                <a:highlight>
                  <a:srgbClr val="FFFF00"/>
                </a:highlight>
                <a:ea typeface="+mj-ea"/>
                <a:cs typeface="+mj-cs"/>
              </a:rPr>
              <a:t>A full Princeton Review course (value up to $3649)</a:t>
            </a:r>
            <a:endParaRPr lang="en-US" sz="2800" dirty="0">
              <a:highlight>
                <a:srgbClr val="FFFF00"/>
              </a:highlight>
              <a:ea typeface="+mn-ea"/>
              <a:cs typeface="Segoe UI" panose="020B0502040204020203" pitchFamily="34" charset="0"/>
            </a:endParaRPr>
          </a:p>
        </p:txBody>
      </p:sp>
    </p:spTree>
    <p:extLst>
      <p:ext uri="{BB962C8B-B14F-4D97-AF65-F5344CB8AC3E}">
        <p14:creationId xmlns:p14="http://schemas.microsoft.com/office/powerpoint/2010/main" val="3765485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stack of books&#10;&#10;Description automatically generated">
            <a:extLst>
              <a:ext uri="{FF2B5EF4-FFF2-40B4-BE49-F238E27FC236}">
                <a16:creationId xmlns:a16="http://schemas.microsoft.com/office/drawing/2014/main" id="{30EF065C-ED59-43B5-8B45-795E5B345DA3}"/>
              </a:ext>
            </a:extLst>
          </p:cNvPr>
          <p:cNvPicPr>
            <a:picLocks noChangeAspect="1"/>
          </p:cNvPicPr>
          <p:nvPr/>
        </p:nvPicPr>
        <p:blipFill rotWithShape="1">
          <a:blip r:embed="rId3">
            <a:alphaModFix amt="75000"/>
            <a:extLst>
              <a:ext uri="{28A0092B-C50C-407E-A947-70E740481C1C}">
                <a14:useLocalDpi xmlns:a14="http://schemas.microsoft.com/office/drawing/2010/main" val="0"/>
              </a:ext>
            </a:extLst>
          </a:blip>
          <a:srcRect r="8506" b="22802"/>
          <a:stretch/>
        </p:blipFill>
        <p:spPr>
          <a:xfrm>
            <a:off x="0" y="-39952"/>
            <a:ext cx="12192000" cy="6858000"/>
          </a:xfrm>
          <a:prstGeom prst="rect">
            <a:avLst/>
          </a:prstGeom>
        </p:spPr>
      </p:pic>
      <p:sp>
        <p:nvSpPr>
          <p:cNvPr id="2" name="Title 1">
            <a:extLst>
              <a:ext uri="{FF2B5EF4-FFF2-40B4-BE49-F238E27FC236}">
                <a16:creationId xmlns:a16="http://schemas.microsoft.com/office/drawing/2014/main" id="{5603D29B-AAF9-4F5E-AE2A-3E749FC2F16A}"/>
              </a:ext>
            </a:extLst>
          </p:cNvPr>
          <p:cNvSpPr>
            <a:spLocks noGrp="1"/>
          </p:cNvSpPr>
          <p:nvPr>
            <p:ph type="title"/>
          </p:nvPr>
        </p:nvSpPr>
        <p:spPr>
          <a:xfrm>
            <a:off x="689372" y="285856"/>
            <a:ext cx="8073628" cy="1126817"/>
          </a:xfrm>
        </p:spPr>
        <p:txBody>
          <a:bodyPr>
            <a:normAutofit fontScale="90000"/>
          </a:bodyPr>
          <a:lstStyle/>
          <a:p>
            <a:r>
              <a:rPr lang="en-US" sz="4800" dirty="0"/>
              <a:t> QUESTIONS? CONTACT </a:t>
            </a:r>
            <a:r>
              <a:rPr lang="en-US" sz="4800" dirty="0">
                <a:solidFill>
                  <a:schemeClr val="bg2"/>
                </a:solidFill>
              </a:rPr>
              <a:t>US!</a:t>
            </a:r>
          </a:p>
        </p:txBody>
      </p:sp>
      <p:sp>
        <p:nvSpPr>
          <p:cNvPr id="3" name="Text Placeholder 2">
            <a:extLst>
              <a:ext uri="{FF2B5EF4-FFF2-40B4-BE49-F238E27FC236}">
                <a16:creationId xmlns:a16="http://schemas.microsoft.com/office/drawing/2014/main" id="{9DC26E69-CFBF-4680-A129-E4AC2EE14D90}"/>
              </a:ext>
            </a:extLst>
          </p:cNvPr>
          <p:cNvSpPr>
            <a:spLocks noGrp="1"/>
          </p:cNvSpPr>
          <p:nvPr>
            <p:ph type="body" sz="quarter" idx="10"/>
          </p:nvPr>
        </p:nvSpPr>
        <p:spPr>
          <a:xfrm>
            <a:off x="689372" y="2233985"/>
            <a:ext cx="5111988" cy="1371600"/>
          </a:xfrm>
        </p:spPr>
        <p:txBody>
          <a:bodyPr>
            <a:noAutofit/>
          </a:bodyPr>
          <a:lstStyle/>
          <a:p>
            <a:pPr lvl="1"/>
            <a:r>
              <a:rPr lang="en-US" dirty="0">
                <a:solidFill>
                  <a:schemeClr val="accent1"/>
                </a:solidFill>
                <a:cs typeface="Segoe UI" panose="020B0502040204020203" pitchFamily="34" charset="0"/>
              </a:rPr>
              <a:t>Kaitlyn Nitta</a:t>
            </a:r>
            <a:endParaRPr lang="en-CA" b="1" dirty="0">
              <a:solidFill>
                <a:schemeClr val="accent1"/>
              </a:solidFill>
            </a:endParaRPr>
          </a:p>
          <a:p>
            <a:pPr lvl="1"/>
            <a:r>
              <a:rPr lang="en-US" dirty="0">
                <a:solidFill>
                  <a:schemeClr val="bg1"/>
                </a:solidFill>
                <a:cs typeface="Segoe UI" panose="020B0502040204020203" pitchFamily="34" charset="0"/>
              </a:rPr>
              <a:t>Campus Representative</a:t>
            </a:r>
          </a:p>
          <a:p>
            <a:pPr lvl="1"/>
            <a:r>
              <a:rPr lang="en-US" dirty="0">
                <a:solidFill>
                  <a:srgbClr val="00B0F0"/>
                </a:solidFill>
                <a:cs typeface="Segoe UI" panose="020B0502040204020203" pitchFamily="34" charset="0"/>
                <a:hlinkClick r:id="rId4">
                  <a:extLst>
                    <a:ext uri="{A12FA001-AC4F-418D-AE19-62706E023703}">
                      <ahyp:hlinkClr xmlns:ahyp="http://schemas.microsoft.com/office/drawing/2018/hyperlinkcolor" val="tx"/>
                    </a:ext>
                  </a:extLst>
                </a:hlinkClick>
              </a:rPr>
              <a:t>infocanada@review.com</a:t>
            </a:r>
            <a:r>
              <a:rPr lang="en-US" dirty="0">
                <a:solidFill>
                  <a:srgbClr val="00B0F0"/>
                </a:solidFill>
                <a:cs typeface="Segoe UI" panose="020B0502040204020203" pitchFamily="34" charset="0"/>
              </a:rPr>
              <a:t> </a:t>
            </a:r>
          </a:p>
        </p:txBody>
      </p:sp>
      <p:sp>
        <p:nvSpPr>
          <p:cNvPr id="5" name="Text Placeholder 4">
            <a:extLst>
              <a:ext uri="{FF2B5EF4-FFF2-40B4-BE49-F238E27FC236}">
                <a16:creationId xmlns:a16="http://schemas.microsoft.com/office/drawing/2014/main" id="{263F0D14-1CD7-46F6-8BCD-3EDF976FBFCD}"/>
              </a:ext>
            </a:extLst>
          </p:cNvPr>
          <p:cNvSpPr>
            <a:spLocks noGrp="1"/>
          </p:cNvSpPr>
          <p:nvPr>
            <p:ph type="body" sz="quarter" idx="11"/>
          </p:nvPr>
        </p:nvSpPr>
        <p:spPr>
          <a:xfrm>
            <a:off x="689372" y="3957325"/>
            <a:ext cx="5111988" cy="1371600"/>
          </a:xfrm>
        </p:spPr>
        <p:txBody>
          <a:bodyPr>
            <a:normAutofit fontScale="92500"/>
          </a:bodyPr>
          <a:lstStyle/>
          <a:p>
            <a:pPr lvl="1"/>
            <a:r>
              <a:rPr lang="en-US" dirty="0">
                <a:solidFill>
                  <a:schemeClr val="accent1"/>
                </a:solidFill>
                <a:cs typeface="Segoe UI" panose="020B0502040204020203" pitchFamily="34" charset="0"/>
              </a:rPr>
              <a:t>Ellie Aylward</a:t>
            </a:r>
          </a:p>
          <a:p>
            <a:pPr lvl="1"/>
            <a:r>
              <a:rPr lang="en-US" dirty="0">
                <a:solidFill>
                  <a:schemeClr val="bg1"/>
                </a:solidFill>
                <a:cs typeface="Segoe UI" panose="020B0502040204020203" pitchFamily="34" charset="0"/>
              </a:rPr>
              <a:t>Outreach Specialist | The Princeton Review</a:t>
            </a:r>
          </a:p>
          <a:p>
            <a:pPr lvl="1"/>
            <a:r>
              <a:rPr lang="en-US" dirty="0">
                <a:solidFill>
                  <a:srgbClr val="00B0F0"/>
                </a:solidFill>
                <a:cs typeface="Segoe UI" panose="020B0502040204020203" pitchFamily="34" charset="0"/>
              </a:rPr>
              <a:t>ellie.aylward@review.com</a:t>
            </a:r>
          </a:p>
          <a:p>
            <a:pPr lvl="1"/>
            <a:r>
              <a:rPr lang="en-US" dirty="0">
                <a:solidFill>
                  <a:schemeClr val="bg1"/>
                </a:solidFill>
                <a:cs typeface="Segoe UI" panose="020B0502040204020203" pitchFamily="34" charset="0"/>
              </a:rPr>
              <a:t>1-800-273-8439 x. 5593</a:t>
            </a:r>
          </a:p>
        </p:txBody>
      </p:sp>
      <p:grpSp>
        <p:nvGrpSpPr>
          <p:cNvPr id="10" name="Group 9">
            <a:extLst>
              <a:ext uri="{FF2B5EF4-FFF2-40B4-BE49-F238E27FC236}">
                <a16:creationId xmlns:a16="http://schemas.microsoft.com/office/drawing/2014/main" id="{EC3330CD-0F95-4DD8-A89C-015E89054713}"/>
              </a:ext>
            </a:extLst>
          </p:cNvPr>
          <p:cNvGrpSpPr/>
          <p:nvPr/>
        </p:nvGrpSpPr>
        <p:grpSpPr>
          <a:xfrm>
            <a:off x="0" y="5792487"/>
            <a:ext cx="12313234" cy="1592212"/>
            <a:chOff x="0" y="3741746"/>
            <a:chExt cx="12313234" cy="1592212"/>
          </a:xfrm>
        </p:grpSpPr>
        <p:sp>
          <p:nvSpPr>
            <p:cNvPr id="11" name="Rectangle 10">
              <a:extLst>
                <a:ext uri="{FF2B5EF4-FFF2-40B4-BE49-F238E27FC236}">
                  <a16:creationId xmlns:a16="http://schemas.microsoft.com/office/drawing/2014/main" id="{30FD33C9-03CD-4A44-BF51-8C0798B9DF74}"/>
                </a:ext>
              </a:extLst>
            </p:cNvPr>
            <p:cNvSpPr/>
            <p:nvPr/>
          </p:nvSpPr>
          <p:spPr>
            <a:xfrm>
              <a:off x="0" y="4376691"/>
              <a:ext cx="12192000" cy="4350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2" name="Isosceles Triangle 11">
              <a:extLst>
                <a:ext uri="{FF2B5EF4-FFF2-40B4-BE49-F238E27FC236}">
                  <a16:creationId xmlns:a16="http://schemas.microsoft.com/office/drawing/2014/main" id="{9B73C857-C22C-4D4F-BD7A-52BEA204CD2F}"/>
                </a:ext>
              </a:extLst>
            </p:cNvPr>
            <p:cNvSpPr/>
            <p:nvPr/>
          </p:nvSpPr>
          <p:spPr>
            <a:xfrm rot="8073303">
              <a:off x="11118824" y="4139548"/>
              <a:ext cx="1592212" cy="796608"/>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6463AE4-8FAE-418B-979A-70583A1834D1}"/>
                </a:ext>
              </a:extLst>
            </p:cNvPr>
            <p:cNvSpPr txBox="1"/>
            <p:nvPr/>
          </p:nvSpPr>
          <p:spPr>
            <a:xfrm>
              <a:off x="2044444" y="4397975"/>
              <a:ext cx="2674398" cy="369332"/>
            </a:xfrm>
            <a:prstGeom prst="rect">
              <a:avLst/>
            </a:prstGeom>
            <a:noFill/>
          </p:spPr>
          <p:txBody>
            <a:bodyPr wrap="square">
              <a:spAutoFit/>
            </a:bodyPr>
            <a:lstStyle/>
            <a:p>
              <a:r>
                <a:rPr lang="en-US" dirty="0">
                  <a:solidFill>
                    <a:schemeClr val="accent1"/>
                  </a:solidFill>
                  <a:latin typeface="+mj-lt"/>
                </a:rPr>
                <a:t>PrincetonReview.com</a:t>
              </a:r>
              <a:endParaRPr lang="en-US" dirty="0">
                <a:latin typeface="+mj-lt"/>
              </a:endParaRPr>
            </a:p>
          </p:txBody>
        </p:sp>
        <p:sp>
          <p:nvSpPr>
            <p:cNvPr id="14" name="TextBox 13">
              <a:extLst>
                <a:ext uri="{FF2B5EF4-FFF2-40B4-BE49-F238E27FC236}">
                  <a16:creationId xmlns:a16="http://schemas.microsoft.com/office/drawing/2014/main" id="{10E1AD5A-6899-424A-AA98-A108D73E557B}"/>
                </a:ext>
              </a:extLst>
            </p:cNvPr>
            <p:cNvSpPr txBox="1"/>
            <p:nvPr/>
          </p:nvSpPr>
          <p:spPr>
            <a:xfrm>
              <a:off x="7905186" y="4397975"/>
              <a:ext cx="2674398" cy="369332"/>
            </a:xfrm>
            <a:prstGeom prst="rect">
              <a:avLst/>
            </a:prstGeom>
            <a:noFill/>
          </p:spPr>
          <p:txBody>
            <a:bodyPr wrap="square">
              <a:spAutoFit/>
            </a:bodyPr>
            <a:lstStyle/>
            <a:p>
              <a:r>
                <a:rPr lang="en-US" dirty="0">
                  <a:solidFill>
                    <a:schemeClr val="accent1"/>
                  </a:solidFill>
                  <a:latin typeface="+mj-lt"/>
                </a:rPr>
                <a:t>800-2Review</a:t>
              </a:r>
              <a:endParaRPr lang="en-US" dirty="0">
                <a:latin typeface="+mj-lt"/>
              </a:endParaRPr>
            </a:p>
          </p:txBody>
        </p:sp>
      </p:grpSp>
      <p:pic>
        <p:nvPicPr>
          <p:cNvPr id="16" name="Picture 15" descr="A picture containing text&#10;&#10;Description automatically generated">
            <a:extLst>
              <a:ext uri="{FF2B5EF4-FFF2-40B4-BE49-F238E27FC236}">
                <a16:creationId xmlns:a16="http://schemas.microsoft.com/office/drawing/2014/main" id="{73412657-32E0-4A53-AC8D-72DCCF702F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9669" y="39952"/>
            <a:ext cx="2397081" cy="1278443"/>
          </a:xfrm>
          <a:prstGeom prst="rect">
            <a:avLst/>
          </a:prstGeom>
        </p:spPr>
      </p:pic>
      <p:pic>
        <p:nvPicPr>
          <p:cNvPr id="17" name="Picture 16" descr="Icon&#10;&#10;Description automatically generated">
            <a:extLst>
              <a:ext uri="{FF2B5EF4-FFF2-40B4-BE49-F238E27FC236}">
                <a16:creationId xmlns:a16="http://schemas.microsoft.com/office/drawing/2014/main" id="{31A39A2F-1145-46D0-87AA-479CA34C7D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9085" y="3778840"/>
            <a:ext cx="599833" cy="599833"/>
          </a:xfrm>
          <a:prstGeom prst="rect">
            <a:avLst/>
          </a:prstGeom>
        </p:spPr>
      </p:pic>
      <p:pic>
        <p:nvPicPr>
          <p:cNvPr id="18" name="Picture 17" descr="Logo, icon&#10;&#10;Description automatically generated">
            <a:extLst>
              <a:ext uri="{FF2B5EF4-FFF2-40B4-BE49-F238E27FC236}">
                <a16:creationId xmlns:a16="http://schemas.microsoft.com/office/drawing/2014/main" id="{6B568884-5D88-4E4D-A835-411E6E2EE5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9085" y="3046296"/>
            <a:ext cx="599834" cy="599834"/>
          </a:xfrm>
          <a:prstGeom prst="rect">
            <a:avLst/>
          </a:prstGeom>
        </p:spPr>
      </p:pic>
      <p:pic>
        <p:nvPicPr>
          <p:cNvPr id="19" name="Picture 18" descr="Icon&#10;&#10;Description automatically generated">
            <a:extLst>
              <a:ext uri="{FF2B5EF4-FFF2-40B4-BE49-F238E27FC236}">
                <a16:creationId xmlns:a16="http://schemas.microsoft.com/office/drawing/2014/main" id="{BF197876-1740-4FBB-BD42-AE65891302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9086" y="2258985"/>
            <a:ext cx="599833" cy="599833"/>
          </a:xfrm>
          <a:prstGeom prst="rect">
            <a:avLst/>
          </a:prstGeom>
        </p:spPr>
      </p:pic>
      <p:pic>
        <p:nvPicPr>
          <p:cNvPr id="21" name="Picture 20" descr="Logo&#10;&#10;Description automatically generated">
            <a:extLst>
              <a:ext uri="{FF2B5EF4-FFF2-40B4-BE49-F238E27FC236}">
                <a16:creationId xmlns:a16="http://schemas.microsoft.com/office/drawing/2014/main" id="{870B05A6-D2C3-40F7-811D-EF79A2A118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57215" y="4511383"/>
            <a:ext cx="531703" cy="531703"/>
          </a:xfrm>
          <a:prstGeom prst="rect">
            <a:avLst/>
          </a:prstGeom>
        </p:spPr>
      </p:pic>
      <p:sp>
        <p:nvSpPr>
          <p:cNvPr id="25" name="TextBox 24">
            <a:extLst>
              <a:ext uri="{FF2B5EF4-FFF2-40B4-BE49-F238E27FC236}">
                <a16:creationId xmlns:a16="http://schemas.microsoft.com/office/drawing/2014/main" id="{92487621-7D86-447A-BB9B-972AE4637E9B}"/>
              </a:ext>
            </a:extLst>
          </p:cNvPr>
          <p:cNvSpPr txBox="1"/>
          <p:nvPr/>
        </p:nvSpPr>
        <p:spPr>
          <a:xfrm>
            <a:off x="6588919" y="2358372"/>
            <a:ext cx="2021681" cy="369332"/>
          </a:xfrm>
          <a:prstGeom prst="rect">
            <a:avLst/>
          </a:prstGeom>
          <a:noFill/>
        </p:spPr>
        <p:txBody>
          <a:bodyPr wrap="square">
            <a:spAutoFit/>
          </a:bodyPr>
          <a:lstStyle/>
          <a:p>
            <a:r>
              <a:rPr lang="en-US" sz="1800" dirty="0">
                <a:latin typeface="Gotham Bold" pitchFamily="50" charset="0"/>
                <a:cs typeface="Gotham Bold" pitchFamily="50" charset="0"/>
              </a:rPr>
              <a:t>/</a:t>
            </a:r>
            <a:r>
              <a:rPr lang="en-US" sz="1800" dirty="0" err="1">
                <a:latin typeface="Gotham Bold" pitchFamily="50" charset="0"/>
                <a:cs typeface="Gotham Bold" pitchFamily="50" charset="0"/>
              </a:rPr>
              <a:t>TPRCanada</a:t>
            </a:r>
            <a:endParaRPr lang="en-US" sz="1800" dirty="0">
              <a:latin typeface="Gotham Bold" pitchFamily="50" charset="0"/>
              <a:cs typeface="Gotham Bold" pitchFamily="50" charset="0"/>
            </a:endParaRPr>
          </a:p>
        </p:txBody>
      </p:sp>
      <p:sp>
        <p:nvSpPr>
          <p:cNvPr id="27" name="TextBox 26">
            <a:extLst>
              <a:ext uri="{FF2B5EF4-FFF2-40B4-BE49-F238E27FC236}">
                <a16:creationId xmlns:a16="http://schemas.microsoft.com/office/drawing/2014/main" id="{06B06CE8-5B7A-496F-8498-AEC38A0338C5}"/>
              </a:ext>
            </a:extLst>
          </p:cNvPr>
          <p:cNvSpPr txBox="1"/>
          <p:nvPr/>
        </p:nvSpPr>
        <p:spPr>
          <a:xfrm>
            <a:off x="6588919" y="3175060"/>
            <a:ext cx="1916906" cy="369332"/>
          </a:xfrm>
          <a:prstGeom prst="rect">
            <a:avLst/>
          </a:prstGeom>
          <a:noFill/>
        </p:spPr>
        <p:txBody>
          <a:bodyPr wrap="square">
            <a:spAutoFit/>
          </a:bodyPr>
          <a:lstStyle/>
          <a:p>
            <a:r>
              <a:rPr lang="en-US" sz="1800" dirty="0">
                <a:latin typeface="Gotham Bold" pitchFamily="50" charset="0"/>
                <a:cs typeface="Gotham Bold" pitchFamily="50" charset="0"/>
              </a:rPr>
              <a:t>@TPRCanada</a:t>
            </a:r>
          </a:p>
        </p:txBody>
      </p:sp>
      <p:sp>
        <p:nvSpPr>
          <p:cNvPr id="28" name="TextBox 27">
            <a:extLst>
              <a:ext uri="{FF2B5EF4-FFF2-40B4-BE49-F238E27FC236}">
                <a16:creationId xmlns:a16="http://schemas.microsoft.com/office/drawing/2014/main" id="{F17964C2-4E1C-4E30-9853-C83DC730D54F}"/>
              </a:ext>
            </a:extLst>
          </p:cNvPr>
          <p:cNvSpPr txBox="1"/>
          <p:nvPr/>
        </p:nvSpPr>
        <p:spPr>
          <a:xfrm>
            <a:off x="6588919" y="3895488"/>
            <a:ext cx="1916906" cy="369332"/>
          </a:xfrm>
          <a:prstGeom prst="rect">
            <a:avLst/>
          </a:prstGeom>
          <a:noFill/>
        </p:spPr>
        <p:txBody>
          <a:bodyPr wrap="square">
            <a:spAutoFit/>
          </a:bodyPr>
          <a:lstStyle/>
          <a:p>
            <a:r>
              <a:rPr lang="en-US" sz="1800" dirty="0">
                <a:latin typeface="Gotham Bold" pitchFamily="50" charset="0"/>
                <a:cs typeface="Gotham Bold" pitchFamily="50" charset="0"/>
              </a:rPr>
              <a:t>@TPRCanada</a:t>
            </a:r>
          </a:p>
        </p:txBody>
      </p:sp>
      <p:sp>
        <p:nvSpPr>
          <p:cNvPr id="29" name="TextBox 28">
            <a:extLst>
              <a:ext uri="{FF2B5EF4-FFF2-40B4-BE49-F238E27FC236}">
                <a16:creationId xmlns:a16="http://schemas.microsoft.com/office/drawing/2014/main" id="{012219AA-DE6A-423D-B628-A5841A12AA80}"/>
              </a:ext>
            </a:extLst>
          </p:cNvPr>
          <p:cNvSpPr txBox="1"/>
          <p:nvPr/>
        </p:nvSpPr>
        <p:spPr>
          <a:xfrm>
            <a:off x="6588919" y="4564557"/>
            <a:ext cx="1916906" cy="369332"/>
          </a:xfrm>
          <a:prstGeom prst="rect">
            <a:avLst/>
          </a:prstGeom>
          <a:noFill/>
        </p:spPr>
        <p:txBody>
          <a:bodyPr wrap="square">
            <a:spAutoFit/>
          </a:bodyPr>
          <a:lstStyle/>
          <a:p>
            <a:r>
              <a:rPr lang="en-US" sz="1800" dirty="0">
                <a:latin typeface="Gotham Bold" pitchFamily="50" charset="0"/>
                <a:cs typeface="Gotham Bold" pitchFamily="50" charset="0"/>
              </a:rPr>
              <a:t>@TPRCanada</a:t>
            </a:r>
          </a:p>
        </p:txBody>
      </p:sp>
    </p:spTree>
    <p:extLst>
      <p:ext uri="{BB962C8B-B14F-4D97-AF65-F5344CB8AC3E}">
        <p14:creationId xmlns:p14="http://schemas.microsoft.com/office/powerpoint/2010/main" val="474905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3DD4313-59C1-41EA-AB28-55D99FCDB7D2}"/>
              </a:ext>
            </a:extLst>
          </p:cNvPr>
          <p:cNvGrpSpPr/>
          <p:nvPr/>
        </p:nvGrpSpPr>
        <p:grpSpPr>
          <a:xfrm>
            <a:off x="0" y="5792487"/>
            <a:ext cx="12313234" cy="1592212"/>
            <a:chOff x="0" y="3741746"/>
            <a:chExt cx="12313234" cy="1592212"/>
          </a:xfrm>
        </p:grpSpPr>
        <p:sp>
          <p:nvSpPr>
            <p:cNvPr id="5" name="Rectangle 4">
              <a:extLst>
                <a:ext uri="{FF2B5EF4-FFF2-40B4-BE49-F238E27FC236}">
                  <a16:creationId xmlns:a16="http://schemas.microsoft.com/office/drawing/2014/main" id="{64AB7891-B42D-4DEA-8D07-9560144B2166}"/>
                </a:ext>
              </a:extLst>
            </p:cNvPr>
            <p:cNvSpPr/>
            <p:nvPr/>
          </p:nvSpPr>
          <p:spPr>
            <a:xfrm>
              <a:off x="0" y="4376691"/>
              <a:ext cx="12192000" cy="4350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6" name="Isosceles Triangle 5">
              <a:extLst>
                <a:ext uri="{FF2B5EF4-FFF2-40B4-BE49-F238E27FC236}">
                  <a16:creationId xmlns:a16="http://schemas.microsoft.com/office/drawing/2014/main" id="{6F2BAABB-B4E6-4B60-963D-D4212E4FE7FD}"/>
                </a:ext>
              </a:extLst>
            </p:cNvPr>
            <p:cNvSpPr/>
            <p:nvPr/>
          </p:nvSpPr>
          <p:spPr>
            <a:xfrm rot="8073303">
              <a:off x="11118824" y="4139548"/>
              <a:ext cx="1592212" cy="796608"/>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7" name="TextBox 6">
              <a:extLst>
                <a:ext uri="{FF2B5EF4-FFF2-40B4-BE49-F238E27FC236}">
                  <a16:creationId xmlns:a16="http://schemas.microsoft.com/office/drawing/2014/main" id="{086AC0A7-6BCF-4592-9643-FC3D51502ADF}"/>
                </a:ext>
              </a:extLst>
            </p:cNvPr>
            <p:cNvSpPr txBox="1"/>
            <p:nvPr/>
          </p:nvSpPr>
          <p:spPr>
            <a:xfrm>
              <a:off x="2044444"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PrincetonReview.com</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sp>
          <p:nvSpPr>
            <p:cNvPr id="8" name="TextBox 7">
              <a:extLst>
                <a:ext uri="{FF2B5EF4-FFF2-40B4-BE49-F238E27FC236}">
                  <a16:creationId xmlns:a16="http://schemas.microsoft.com/office/drawing/2014/main" id="{83847F8E-9664-46B3-A099-EC7565EC2309}"/>
                </a:ext>
              </a:extLst>
            </p:cNvPr>
            <p:cNvSpPr txBox="1"/>
            <p:nvPr/>
          </p:nvSpPr>
          <p:spPr>
            <a:xfrm>
              <a:off x="7905186"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800-2Review</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grpSp>
      <p:grpSp>
        <p:nvGrpSpPr>
          <p:cNvPr id="10" name="Group 9">
            <a:extLst>
              <a:ext uri="{FF2B5EF4-FFF2-40B4-BE49-F238E27FC236}">
                <a16:creationId xmlns:a16="http://schemas.microsoft.com/office/drawing/2014/main" id="{D268E405-CF49-404B-845D-28DA42B80403}"/>
              </a:ext>
            </a:extLst>
          </p:cNvPr>
          <p:cNvGrpSpPr/>
          <p:nvPr/>
        </p:nvGrpSpPr>
        <p:grpSpPr>
          <a:xfrm>
            <a:off x="0" y="5804922"/>
            <a:ext cx="12313234" cy="1592212"/>
            <a:chOff x="0" y="3741746"/>
            <a:chExt cx="12313234" cy="1592212"/>
          </a:xfrm>
        </p:grpSpPr>
        <p:sp>
          <p:nvSpPr>
            <p:cNvPr id="12" name="Rectangle 11">
              <a:extLst>
                <a:ext uri="{FF2B5EF4-FFF2-40B4-BE49-F238E27FC236}">
                  <a16:creationId xmlns:a16="http://schemas.microsoft.com/office/drawing/2014/main" id="{97A4672B-A0B2-4E5E-86B3-3821B6C5876C}"/>
                </a:ext>
              </a:extLst>
            </p:cNvPr>
            <p:cNvSpPr/>
            <p:nvPr/>
          </p:nvSpPr>
          <p:spPr>
            <a:xfrm>
              <a:off x="0" y="4376691"/>
              <a:ext cx="12192000" cy="4350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13" name="Isosceles Triangle 12">
              <a:extLst>
                <a:ext uri="{FF2B5EF4-FFF2-40B4-BE49-F238E27FC236}">
                  <a16:creationId xmlns:a16="http://schemas.microsoft.com/office/drawing/2014/main" id="{10331041-0590-4BD1-B10D-3989FD141C56}"/>
                </a:ext>
              </a:extLst>
            </p:cNvPr>
            <p:cNvSpPr/>
            <p:nvPr/>
          </p:nvSpPr>
          <p:spPr>
            <a:xfrm rot="8073303">
              <a:off x="11118824" y="4139548"/>
              <a:ext cx="1592212" cy="796608"/>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14" name="TextBox 13">
              <a:extLst>
                <a:ext uri="{FF2B5EF4-FFF2-40B4-BE49-F238E27FC236}">
                  <a16:creationId xmlns:a16="http://schemas.microsoft.com/office/drawing/2014/main" id="{CD864A8E-75D0-42DF-9753-64F495CF3DA5}"/>
                </a:ext>
              </a:extLst>
            </p:cNvPr>
            <p:cNvSpPr txBox="1"/>
            <p:nvPr/>
          </p:nvSpPr>
          <p:spPr>
            <a:xfrm>
              <a:off x="2044444"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PrincetonReview.com</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sp>
          <p:nvSpPr>
            <p:cNvPr id="15" name="TextBox 14">
              <a:extLst>
                <a:ext uri="{FF2B5EF4-FFF2-40B4-BE49-F238E27FC236}">
                  <a16:creationId xmlns:a16="http://schemas.microsoft.com/office/drawing/2014/main" id="{FD3906C1-AA4E-47F1-9918-53C2B224A1F0}"/>
                </a:ext>
              </a:extLst>
            </p:cNvPr>
            <p:cNvSpPr txBox="1"/>
            <p:nvPr/>
          </p:nvSpPr>
          <p:spPr>
            <a:xfrm>
              <a:off x="7905186"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800-2Review</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grpSp>
      <p:pic>
        <p:nvPicPr>
          <p:cNvPr id="19" name="Picture 18" descr="A picture containing text&#10;&#10;Description automatically generated">
            <a:extLst>
              <a:ext uri="{FF2B5EF4-FFF2-40B4-BE49-F238E27FC236}">
                <a16:creationId xmlns:a16="http://schemas.microsoft.com/office/drawing/2014/main" id="{35100607-D703-4123-A41B-34B2611173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9669" y="39952"/>
            <a:ext cx="2397081" cy="1278443"/>
          </a:xfrm>
          <a:prstGeom prst="rect">
            <a:avLst/>
          </a:prstGeom>
        </p:spPr>
      </p:pic>
      <p:sp>
        <p:nvSpPr>
          <p:cNvPr id="3" name="Title 1">
            <a:extLst>
              <a:ext uri="{FF2B5EF4-FFF2-40B4-BE49-F238E27FC236}">
                <a16:creationId xmlns:a16="http://schemas.microsoft.com/office/drawing/2014/main" id="{409C8843-395F-A9FE-2286-A9C2F0791D17}"/>
              </a:ext>
            </a:extLst>
          </p:cNvPr>
          <p:cNvSpPr txBox="1">
            <a:spLocks/>
          </p:cNvSpPr>
          <p:nvPr/>
        </p:nvSpPr>
        <p:spPr>
          <a:xfrm>
            <a:off x="543082" y="403995"/>
            <a:ext cx="8682198" cy="914400"/>
          </a:xfrm>
          <a:prstGeom prst="rect">
            <a:avLst/>
          </a:prstGeom>
          <a:solidFill>
            <a:schemeClr val="tx1"/>
          </a:solidFill>
          <a:ln w="57150">
            <a:solidFill>
              <a:schemeClr val="bg2"/>
            </a:solidFill>
          </a:ln>
        </p:spPr>
        <p:txBody>
          <a:bodyPr vert="horz" lIns="91440" tIns="45720" rIns="91440" bIns="45720" rtlCol="0" anchor="ctr">
            <a:normAutofit/>
          </a:bodyPr>
          <a:lstStyle>
            <a:lvl1pPr algn="ctr" defTabSz="914400" rtl="0" eaLnBrk="1" latinLnBrk="0" hangingPunct="1">
              <a:lnSpc>
                <a:spcPct val="85000"/>
              </a:lnSpc>
              <a:spcBef>
                <a:spcPct val="0"/>
              </a:spcBef>
              <a:buNone/>
              <a:defRPr sz="4800" kern="1200" spc="-50" baseline="0">
                <a:solidFill>
                  <a:schemeClr val="bg1"/>
                </a:solidFill>
                <a:latin typeface="Gotham Bold" pitchFamily="50" charset="0"/>
                <a:ea typeface="+mj-ea"/>
                <a:cs typeface="Gotham Bold" pitchFamily="50" charset="0"/>
              </a:defRPr>
            </a:lvl1pPr>
          </a:lstStyle>
          <a:p>
            <a:r>
              <a:rPr lang="en-US" sz="4000" dirty="0"/>
              <a:t>Princeton Free Course Giveaway</a:t>
            </a:r>
          </a:p>
        </p:txBody>
      </p:sp>
      <p:sp>
        <p:nvSpPr>
          <p:cNvPr id="9" name="TextBox 8">
            <a:extLst>
              <a:ext uri="{FF2B5EF4-FFF2-40B4-BE49-F238E27FC236}">
                <a16:creationId xmlns:a16="http://schemas.microsoft.com/office/drawing/2014/main" id="{832E3A0F-CE52-329B-8E5B-1B0CB9BBA4C6}"/>
              </a:ext>
            </a:extLst>
          </p:cNvPr>
          <p:cNvSpPr txBox="1"/>
          <p:nvPr/>
        </p:nvSpPr>
        <p:spPr>
          <a:xfrm>
            <a:off x="2674364" y="2253783"/>
            <a:ext cx="6260396" cy="2800767"/>
          </a:xfrm>
          <a:prstGeom prst="rect">
            <a:avLst/>
          </a:prstGeom>
          <a:noFill/>
          <a:ln>
            <a:solidFill>
              <a:schemeClr val="bg1"/>
            </a:solidFill>
          </a:ln>
        </p:spPr>
        <p:txBody>
          <a:bodyPr wrap="square">
            <a:spAutoFit/>
          </a:bodyPr>
          <a:lstStyle/>
          <a:p>
            <a:pPr algn="ctr"/>
            <a:r>
              <a:rPr lang="en-US" sz="8800" b="1" dirty="0">
                <a:latin typeface="+mj-lt"/>
                <a:ea typeface="+mj-ea"/>
                <a:cs typeface="+mj-cs"/>
              </a:rPr>
              <a:t>Raffle Time!!</a:t>
            </a:r>
            <a:endParaRPr lang="en-US" sz="8800" dirty="0">
              <a:latin typeface="+mj-lt"/>
              <a:ea typeface="+mn-ea"/>
              <a:cs typeface="Segoe UI" panose="020B0502040204020203" pitchFamily="34" charset="0"/>
            </a:endParaRPr>
          </a:p>
        </p:txBody>
      </p:sp>
    </p:spTree>
    <p:extLst>
      <p:ext uri="{BB962C8B-B14F-4D97-AF65-F5344CB8AC3E}">
        <p14:creationId xmlns:p14="http://schemas.microsoft.com/office/powerpoint/2010/main" val="2337411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98C6C-EA58-49FB-965B-C5EB3892A0B4}"/>
              </a:ext>
            </a:extLst>
          </p:cNvPr>
          <p:cNvSpPr>
            <a:spLocks noGrp="1"/>
          </p:cNvSpPr>
          <p:nvPr>
            <p:ph type="title"/>
          </p:nvPr>
        </p:nvSpPr>
        <p:spPr/>
        <p:txBody>
          <a:bodyPr>
            <a:normAutofit/>
          </a:bodyPr>
          <a:lstStyle/>
          <a:p>
            <a:r>
              <a:rPr lang="en-US" sz="4000" dirty="0"/>
              <a:t>Contact Information</a:t>
            </a:r>
          </a:p>
        </p:txBody>
      </p:sp>
      <p:grpSp>
        <p:nvGrpSpPr>
          <p:cNvPr id="4" name="Group 3">
            <a:extLst>
              <a:ext uri="{FF2B5EF4-FFF2-40B4-BE49-F238E27FC236}">
                <a16:creationId xmlns:a16="http://schemas.microsoft.com/office/drawing/2014/main" id="{DF8A17BC-0753-461A-BFA0-CE2FFE8894A5}"/>
              </a:ext>
            </a:extLst>
          </p:cNvPr>
          <p:cNvGrpSpPr/>
          <p:nvPr/>
        </p:nvGrpSpPr>
        <p:grpSpPr>
          <a:xfrm>
            <a:off x="0" y="5792487"/>
            <a:ext cx="12313234" cy="1592212"/>
            <a:chOff x="0" y="3741746"/>
            <a:chExt cx="12313234" cy="1592212"/>
          </a:xfrm>
        </p:grpSpPr>
        <p:sp>
          <p:nvSpPr>
            <p:cNvPr id="5" name="Rectangle 4">
              <a:extLst>
                <a:ext uri="{FF2B5EF4-FFF2-40B4-BE49-F238E27FC236}">
                  <a16:creationId xmlns:a16="http://schemas.microsoft.com/office/drawing/2014/main" id="{8E2D71B3-9AA5-4EAA-9102-8DB388B9A165}"/>
                </a:ext>
              </a:extLst>
            </p:cNvPr>
            <p:cNvSpPr/>
            <p:nvPr/>
          </p:nvSpPr>
          <p:spPr>
            <a:xfrm>
              <a:off x="0" y="4376691"/>
              <a:ext cx="12192000" cy="4350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 name="Isosceles Triangle 5">
              <a:extLst>
                <a:ext uri="{FF2B5EF4-FFF2-40B4-BE49-F238E27FC236}">
                  <a16:creationId xmlns:a16="http://schemas.microsoft.com/office/drawing/2014/main" id="{3B008A51-494C-484A-9E4A-AEA3B0F72E38}"/>
                </a:ext>
              </a:extLst>
            </p:cNvPr>
            <p:cNvSpPr/>
            <p:nvPr/>
          </p:nvSpPr>
          <p:spPr>
            <a:xfrm rot="8073303">
              <a:off x="11118824" y="4139548"/>
              <a:ext cx="1592212" cy="796608"/>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50A068-80D2-4A3D-BB7F-2E9072098A78}"/>
                </a:ext>
              </a:extLst>
            </p:cNvPr>
            <p:cNvSpPr txBox="1"/>
            <p:nvPr/>
          </p:nvSpPr>
          <p:spPr>
            <a:xfrm>
              <a:off x="2044444" y="4397975"/>
              <a:ext cx="2674398" cy="369332"/>
            </a:xfrm>
            <a:prstGeom prst="rect">
              <a:avLst/>
            </a:prstGeom>
            <a:noFill/>
          </p:spPr>
          <p:txBody>
            <a:bodyPr wrap="square">
              <a:spAutoFit/>
            </a:bodyPr>
            <a:lstStyle/>
            <a:p>
              <a:r>
                <a:rPr lang="en-US" dirty="0">
                  <a:solidFill>
                    <a:schemeClr val="accent1"/>
                  </a:solidFill>
                  <a:latin typeface="+mj-lt"/>
                </a:rPr>
                <a:t>PrincetonReview.com</a:t>
              </a:r>
              <a:endParaRPr lang="en-US" dirty="0">
                <a:latin typeface="+mj-lt"/>
              </a:endParaRPr>
            </a:p>
          </p:txBody>
        </p:sp>
        <p:sp>
          <p:nvSpPr>
            <p:cNvPr id="8" name="TextBox 7">
              <a:extLst>
                <a:ext uri="{FF2B5EF4-FFF2-40B4-BE49-F238E27FC236}">
                  <a16:creationId xmlns:a16="http://schemas.microsoft.com/office/drawing/2014/main" id="{C19BF9F0-1156-47A7-92FC-36932B313A07}"/>
                </a:ext>
              </a:extLst>
            </p:cNvPr>
            <p:cNvSpPr txBox="1"/>
            <p:nvPr/>
          </p:nvSpPr>
          <p:spPr>
            <a:xfrm>
              <a:off x="7905186" y="4397975"/>
              <a:ext cx="2674398" cy="369332"/>
            </a:xfrm>
            <a:prstGeom prst="rect">
              <a:avLst/>
            </a:prstGeom>
            <a:noFill/>
          </p:spPr>
          <p:txBody>
            <a:bodyPr wrap="square">
              <a:spAutoFit/>
            </a:bodyPr>
            <a:lstStyle/>
            <a:p>
              <a:r>
                <a:rPr lang="en-US" dirty="0">
                  <a:solidFill>
                    <a:schemeClr val="accent1"/>
                  </a:solidFill>
                  <a:latin typeface="+mj-lt"/>
                </a:rPr>
                <a:t>800-2Review</a:t>
              </a:r>
              <a:endParaRPr lang="en-US" dirty="0">
                <a:latin typeface="+mj-lt"/>
              </a:endParaRPr>
            </a:p>
          </p:txBody>
        </p:sp>
      </p:grpSp>
      <p:sp>
        <p:nvSpPr>
          <p:cNvPr id="19" name="TextBox 18">
            <a:extLst>
              <a:ext uri="{FF2B5EF4-FFF2-40B4-BE49-F238E27FC236}">
                <a16:creationId xmlns:a16="http://schemas.microsoft.com/office/drawing/2014/main" id="{3CACC73B-CA83-4326-8351-799A2C7744DC}"/>
              </a:ext>
            </a:extLst>
          </p:cNvPr>
          <p:cNvSpPr txBox="1"/>
          <p:nvPr/>
        </p:nvSpPr>
        <p:spPr>
          <a:xfrm>
            <a:off x="762964" y="2644170"/>
            <a:ext cx="4946956" cy="1569660"/>
          </a:xfrm>
          <a:prstGeom prst="rect">
            <a:avLst/>
          </a:prstGeom>
          <a:noFill/>
          <a:ln>
            <a:solidFill>
              <a:schemeClr val="bg1"/>
            </a:solidFill>
          </a:ln>
        </p:spPr>
        <p:txBody>
          <a:bodyPr wrap="square">
            <a:spAutoFit/>
          </a:bodyPr>
          <a:lstStyle/>
          <a:p>
            <a:pPr algn="ctr"/>
            <a:r>
              <a:rPr lang="en-US" sz="2400" dirty="0">
                <a:latin typeface="+mj-lt"/>
                <a:ea typeface="+mn-ea"/>
                <a:cs typeface="Segoe UI" panose="020B0502040204020203" pitchFamily="34" charset="0"/>
              </a:rPr>
              <a:t>Kaitly</a:t>
            </a:r>
            <a:r>
              <a:rPr lang="en-US" sz="2400" dirty="0">
                <a:latin typeface="+mj-lt"/>
                <a:cs typeface="Segoe UI" panose="020B0502040204020203" pitchFamily="34" charset="0"/>
              </a:rPr>
              <a:t>n</a:t>
            </a:r>
            <a:r>
              <a:rPr lang="en-US" sz="2400" dirty="0">
                <a:latin typeface="+mj-lt"/>
                <a:ea typeface="+mn-ea"/>
                <a:cs typeface="Segoe UI" panose="020B0502040204020203" pitchFamily="34" charset="0"/>
              </a:rPr>
              <a:t> Nitta </a:t>
            </a:r>
          </a:p>
          <a:p>
            <a:pPr algn="ctr"/>
            <a:r>
              <a:rPr lang="en-US" sz="2400" dirty="0">
                <a:cs typeface="Segoe UI" panose="020B0502040204020203" pitchFamily="34" charset="0"/>
              </a:rPr>
              <a:t>Campus Representative</a:t>
            </a:r>
          </a:p>
          <a:p>
            <a:pPr algn="ctr"/>
            <a:r>
              <a:rPr lang="en-US" sz="2400" dirty="0">
                <a:latin typeface="Gotham Bold" pitchFamily="50" charset="0"/>
                <a:cs typeface="Gotham Bold" pitchFamily="50" charset="0"/>
              </a:rPr>
              <a:t>The Princeton Review Canada</a:t>
            </a:r>
          </a:p>
          <a:p>
            <a:pPr algn="ctr"/>
            <a:r>
              <a:rPr lang="en-US" sz="2400" dirty="0">
                <a:cs typeface="Segoe UI" panose="020B0502040204020203" pitchFamily="34" charset="0"/>
              </a:rPr>
              <a:t> </a:t>
            </a:r>
            <a:r>
              <a:rPr lang="en-US" sz="2400" dirty="0">
                <a:ea typeface="+mn-ea"/>
                <a:cs typeface="Segoe UI" panose="020B0502040204020203" pitchFamily="34" charset="0"/>
                <a:hlinkClick r:id="rId2"/>
              </a:rPr>
              <a:t>infocanada@review.com</a:t>
            </a:r>
            <a:r>
              <a:rPr lang="en-US" sz="2400" dirty="0">
                <a:ea typeface="+mn-ea"/>
                <a:cs typeface="Segoe UI" panose="020B0502040204020203" pitchFamily="34" charset="0"/>
              </a:rPr>
              <a:t> </a:t>
            </a:r>
          </a:p>
        </p:txBody>
      </p:sp>
      <p:sp>
        <p:nvSpPr>
          <p:cNvPr id="3" name="TextBox 2">
            <a:extLst>
              <a:ext uri="{FF2B5EF4-FFF2-40B4-BE49-F238E27FC236}">
                <a16:creationId xmlns:a16="http://schemas.microsoft.com/office/drawing/2014/main" id="{5F2C5553-AE3A-4EAD-FBF4-24F0545E987D}"/>
              </a:ext>
            </a:extLst>
          </p:cNvPr>
          <p:cNvSpPr txBox="1"/>
          <p:nvPr/>
        </p:nvSpPr>
        <p:spPr>
          <a:xfrm>
            <a:off x="6125608" y="2644170"/>
            <a:ext cx="4946956" cy="1569660"/>
          </a:xfrm>
          <a:prstGeom prst="rect">
            <a:avLst/>
          </a:prstGeom>
          <a:noFill/>
          <a:ln>
            <a:solidFill>
              <a:schemeClr val="bg1"/>
            </a:solidFill>
          </a:ln>
        </p:spPr>
        <p:txBody>
          <a:bodyPr wrap="square">
            <a:spAutoFit/>
          </a:bodyPr>
          <a:lstStyle/>
          <a:p>
            <a:pPr algn="ctr"/>
            <a:r>
              <a:rPr lang="en-US" sz="2400" dirty="0">
                <a:latin typeface="+mj-lt"/>
                <a:ea typeface="+mn-ea"/>
                <a:cs typeface="Segoe UI" panose="020B0502040204020203" pitchFamily="34" charset="0"/>
              </a:rPr>
              <a:t>Ellie Aylward</a:t>
            </a:r>
          </a:p>
          <a:p>
            <a:pPr algn="ctr"/>
            <a:r>
              <a:rPr lang="en-US" sz="2400" dirty="0">
                <a:cs typeface="Segoe UI" panose="020B0502040204020203" pitchFamily="34" charset="0"/>
              </a:rPr>
              <a:t>Outreach Specialist</a:t>
            </a:r>
          </a:p>
          <a:p>
            <a:pPr algn="ctr"/>
            <a:r>
              <a:rPr lang="en-US" sz="2400" dirty="0">
                <a:latin typeface="+mj-lt"/>
                <a:cs typeface="Segoe UI" panose="020B0502040204020203" pitchFamily="34" charset="0"/>
              </a:rPr>
              <a:t>The Princeton Review Canada</a:t>
            </a:r>
          </a:p>
          <a:p>
            <a:pPr algn="ctr"/>
            <a:r>
              <a:rPr lang="en-US" sz="2400" dirty="0">
                <a:cs typeface="Segoe UI" panose="020B0502040204020203" pitchFamily="34" charset="0"/>
                <a:hlinkClick r:id="rId3"/>
              </a:rPr>
              <a:t>ellie.aylward@review.com</a:t>
            </a:r>
            <a:r>
              <a:rPr lang="en-US" sz="2400" dirty="0">
                <a:ea typeface="+mn-ea"/>
                <a:cs typeface="Segoe UI" panose="020B0502040204020203" pitchFamily="34" charset="0"/>
              </a:rPr>
              <a:t> </a:t>
            </a:r>
          </a:p>
        </p:txBody>
      </p:sp>
    </p:spTree>
    <p:extLst>
      <p:ext uri="{BB962C8B-B14F-4D97-AF65-F5344CB8AC3E}">
        <p14:creationId xmlns:p14="http://schemas.microsoft.com/office/powerpoint/2010/main" val="1202309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6B7E1-5970-48E1-B4C1-F7D7789FF9C3}"/>
              </a:ext>
            </a:extLst>
          </p:cNvPr>
          <p:cNvSpPr>
            <a:spLocks noGrp="1"/>
          </p:cNvSpPr>
          <p:nvPr>
            <p:ph type="title"/>
          </p:nvPr>
        </p:nvSpPr>
        <p:spPr>
          <a:xfrm>
            <a:off x="1546412" y="447967"/>
            <a:ext cx="9359153" cy="963974"/>
          </a:xfrm>
        </p:spPr>
        <p:txBody>
          <a:bodyPr/>
          <a:lstStyle/>
          <a:p>
            <a:r>
              <a:rPr lang="en-US" dirty="0"/>
              <a:t>MCAT Information Session</a:t>
            </a:r>
          </a:p>
        </p:txBody>
      </p:sp>
      <p:sp>
        <p:nvSpPr>
          <p:cNvPr id="14" name="Text Placeholder 1">
            <a:extLst>
              <a:ext uri="{FF2B5EF4-FFF2-40B4-BE49-F238E27FC236}">
                <a16:creationId xmlns:a16="http://schemas.microsoft.com/office/drawing/2014/main" id="{E6A94B16-3963-4C3C-B675-1FC5BAA99FE8}"/>
              </a:ext>
            </a:extLst>
          </p:cNvPr>
          <p:cNvSpPr txBox="1">
            <a:spLocks/>
          </p:cNvSpPr>
          <p:nvPr/>
        </p:nvSpPr>
        <p:spPr>
          <a:xfrm>
            <a:off x="1653988" y="2286854"/>
            <a:ext cx="9418576" cy="270923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Gotham Medium" pitchFamily="50" charset="0"/>
                <a:ea typeface="+mn-ea"/>
                <a:cs typeface="Gotham Medium" pitchFamily="50"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Gotham Medium" pitchFamily="50" charset="0"/>
                <a:ea typeface="+mn-ea"/>
                <a:cs typeface="Gotham Medium" pitchFamily="50"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Gotham Light" pitchFamily="50"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marR="0" lvl="0" indent="-457200" algn="l" defTabSz="914400" rtl="0" eaLnBrk="1" fontAlgn="auto" latinLnBrk="0" hangingPunct="1">
              <a:lnSpc>
                <a:spcPct val="90000"/>
              </a:lnSpc>
              <a:spcBef>
                <a:spcPts val="1200"/>
              </a:spcBef>
              <a:spcAft>
                <a:spcPts val="200"/>
              </a:spcAft>
              <a:buClr>
                <a:srgbClr val="F7D924"/>
              </a:buClr>
              <a:buSzPct val="100000"/>
              <a:buFont typeface="+mj-lt"/>
              <a:buAutoNum type="arabicPeriod"/>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Gotham Medium" pitchFamily="50" charset="0"/>
                <a:ea typeface="+mn-ea"/>
                <a:cs typeface="Gotham Medium" pitchFamily="50" charset="0"/>
              </a:rPr>
              <a:t>   MCAT Basics</a:t>
            </a:r>
          </a:p>
          <a:p>
            <a:pPr marL="749808" marR="0" lvl="3" indent="-182880" algn="l" defTabSz="914400" rtl="0" eaLnBrk="1" fontAlgn="auto" latinLnBrk="0" hangingPunct="1">
              <a:lnSpc>
                <a:spcPct val="90000"/>
              </a:lnSpc>
              <a:spcBef>
                <a:spcPts val="200"/>
              </a:spcBef>
              <a:spcAft>
                <a:spcPts val="400"/>
              </a:spcAft>
              <a:buClr>
                <a:srgbClr val="F7D924"/>
              </a:buClr>
              <a:buSzTx/>
              <a:buFont typeface="Calibri" pitchFamily="34" charset="0"/>
              <a:buChar char="◦"/>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Facts, CBT, Tools</a:t>
            </a:r>
          </a:p>
          <a:p>
            <a:pPr marL="457200" marR="0" lvl="0" indent="-457200" algn="l" defTabSz="914400" rtl="0" eaLnBrk="1" fontAlgn="auto" latinLnBrk="0" hangingPunct="1">
              <a:lnSpc>
                <a:spcPct val="90000"/>
              </a:lnSpc>
              <a:spcBef>
                <a:spcPts val="1200"/>
              </a:spcBef>
              <a:spcAft>
                <a:spcPts val="200"/>
              </a:spcAft>
              <a:buClr>
                <a:srgbClr val="F7D924"/>
              </a:buClr>
              <a:buSzPct val="100000"/>
              <a:buFont typeface="+mj-lt"/>
              <a:buAutoNum type="arabicPeriod"/>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Gotham Medium" pitchFamily="50" charset="0"/>
                <a:ea typeface="+mn-ea"/>
                <a:cs typeface="Gotham Medium" pitchFamily="50" charset="0"/>
              </a:rPr>
              <a:t>   MCAT Sections</a:t>
            </a:r>
          </a:p>
          <a:p>
            <a:pPr marL="749808" marR="0" lvl="3" indent="-182880" algn="l" defTabSz="914400" rtl="0" eaLnBrk="1" fontAlgn="auto" latinLnBrk="0" hangingPunct="1">
              <a:lnSpc>
                <a:spcPct val="90000"/>
              </a:lnSpc>
              <a:spcBef>
                <a:spcPts val="200"/>
              </a:spcBef>
              <a:spcAft>
                <a:spcPts val="400"/>
              </a:spcAft>
              <a:buClr>
                <a:srgbClr val="F7D924"/>
              </a:buClr>
              <a:buSzTx/>
              <a:buFont typeface="Calibri" pitchFamily="34" charset="0"/>
              <a:buChar char="◦"/>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Content, Scoring</a:t>
            </a:r>
          </a:p>
          <a:p>
            <a:pPr marL="457200" marR="0" lvl="0" indent="-457200" algn="l" defTabSz="914400" rtl="0" eaLnBrk="1" fontAlgn="auto" latinLnBrk="0" hangingPunct="1">
              <a:lnSpc>
                <a:spcPct val="90000"/>
              </a:lnSpc>
              <a:spcBef>
                <a:spcPts val="1200"/>
              </a:spcBef>
              <a:spcAft>
                <a:spcPts val="200"/>
              </a:spcAft>
              <a:buClr>
                <a:srgbClr val="F7D924"/>
              </a:buClr>
              <a:buSzPct val="100000"/>
              <a:buFont typeface="+mj-lt"/>
              <a:buAutoNum type="arabicPeriod"/>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Gotham Medium" pitchFamily="50" charset="0"/>
                <a:ea typeface="+mn-ea"/>
                <a:cs typeface="Gotham Medium" pitchFamily="50" charset="0"/>
              </a:rPr>
              <a:t>   MCAT Prep Options</a:t>
            </a:r>
          </a:p>
          <a:p>
            <a:pPr marL="749808" marR="0" lvl="3" indent="-182880" algn="l" defTabSz="914400" rtl="0" eaLnBrk="1" fontAlgn="auto" latinLnBrk="0" hangingPunct="1">
              <a:lnSpc>
                <a:spcPct val="90000"/>
              </a:lnSpc>
              <a:spcBef>
                <a:spcPts val="200"/>
              </a:spcBef>
              <a:spcAft>
                <a:spcPts val="400"/>
              </a:spcAft>
              <a:buClr>
                <a:srgbClr val="F7D924"/>
              </a:buClr>
              <a:buSzTx/>
              <a:buFont typeface="Calibri" pitchFamily="34" charset="0"/>
              <a:buChar char="◦"/>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rPr>
              <a:t>Free Events, MCAT 513+ Guarantee Course</a:t>
            </a:r>
            <a:r>
              <a:rPr kumimoji="0" lang="en-US" sz="2400" b="0" i="0" u="none" strike="noStrike" kern="1200" cap="none" spc="0" normalizeH="0" baseline="0" noProof="0" dirty="0">
                <a:ln>
                  <a:noFill/>
                </a:ln>
                <a:solidFill>
                  <a:srgbClr val="000000">
                    <a:lumMod val="75000"/>
                    <a:lumOff val="25000"/>
                  </a:srgbClr>
                </a:solidFill>
                <a:effectLst/>
                <a:uLnTx/>
                <a:uFillTx/>
                <a:latin typeface="Gotham Medium" pitchFamily="50" charset="0"/>
                <a:ea typeface="+mn-ea"/>
                <a:cs typeface="Gotham Medium" pitchFamily="50" charset="0"/>
              </a:rPr>
              <a:t>   </a:t>
            </a:r>
            <a:endParaRPr kumimoji="0" lang="en-US" sz="1800" b="0" i="0" u="none" strike="noStrike" kern="1200" cap="none" spc="0" normalizeH="0" baseline="0" noProof="0" dirty="0">
              <a:ln>
                <a:noFill/>
              </a:ln>
              <a:solidFill>
                <a:srgbClr val="000000">
                  <a:lumMod val="75000"/>
                  <a:lumOff val="25000"/>
                </a:srgbClr>
              </a:solidFill>
              <a:effectLst/>
              <a:uLnTx/>
              <a:uFillTx/>
              <a:latin typeface="Gotham Book"/>
              <a:ea typeface="+mn-ea"/>
              <a:cs typeface="Gotham Light" pitchFamily="50" charset="0"/>
            </a:endParaRPr>
          </a:p>
        </p:txBody>
      </p:sp>
      <p:sp>
        <p:nvSpPr>
          <p:cNvPr id="15" name="Rectangle 14">
            <a:extLst>
              <a:ext uri="{FF2B5EF4-FFF2-40B4-BE49-F238E27FC236}">
                <a16:creationId xmlns:a16="http://schemas.microsoft.com/office/drawing/2014/main" id="{39630CDB-9900-4544-8CB3-BFE92BDA0562}"/>
              </a:ext>
            </a:extLst>
          </p:cNvPr>
          <p:cNvSpPr/>
          <p:nvPr/>
        </p:nvSpPr>
        <p:spPr>
          <a:xfrm>
            <a:off x="1559859" y="2286854"/>
            <a:ext cx="403411" cy="387858"/>
          </a:xfrm>
          <a:prstGeom prst="rect">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7D924"/>
                </a:solidFill>
              </a:ln>
              <a:noFill/>
              <a:effectLst/>
              <a:uLnTx/>
              <a:uFillTx/>
              <a:latin typeface="Gotham Book"/>
              <a:ea typeface="+mn-ea"/>
              <a:cs typeface="+mn-cs"/>
            </a:endParaRPr>
          </a:p>
        </p:txBody>
      </p:sp>
      <p:sp>
        <p:nvSpPr>
          <p:cNvPr id="17" name="Rectangle 16">
            <a:extLst>
              <a:ext uri="{FF2B5EF4-FFF2-40B4-BE49-F238E27FC236}">
                <a16:creationId xmlns:a16="http://schemas.microsoft.com/office/drawing/2014/main" id="{70136530-2F02-476D-9B47-6B95BD932B33}"/>
              </a:ext>
            </a:extLst>
          </p:cNvPr>
          <p:cNvSpPr/>
          <p:nvPr/>
        </p:nvSpPr>
        <p:spPr>
          <a:xfrm>
            <a:off x="1559859" y="3143225"/>
            <a:ext cx="403411" cy="387858"/>
          </a:xfrm>
          <a:prstGeom prst="rect">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7D924"/>
                </a:solidFill>
              </a:ln>
              <a:noFill/>
              <a:effectLst/>
              <a:uLnTx/>
              <a:uFillTx/>
              <a:latin typeface="Gotham Book"/>
              <a:ea typeface="+mn-ea"/>
              <a:cs typeface="+mn-cs"/>
            </a:endParaRPr>
          </a:p>
        </p:txBody>
      </p:sp>
      <p:sp>
        <p:nvSpPr>
          <p:cNvPr id="19" name="Rectangle 18">
            <a:extLst>
              <a:ext uri="{FF2B5EF4-FFF2-40B4-BE49-F238E27FC236}">
                <a16:creationId xmlns:a16="http://schemas.microsoft.com/office/drawing/2014/main" id="{CEFA9664-91A9-4285-9115-48DB5A02279D}"/>
              </a:ext>
            </a:extLst>
          </p:cNvPr>
          <p:cNvSpPr/>
          <p:nvPr/>
        </p:nvSpPr>
        <p:spPr>
          <a:xfrm>
            <a:off x="1566126" y="3949558"/>
            <a:ext cx="403411" cy="387858"/>
          </a:xfrm>
          <a:prstGeom prst="rect">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7D924"/>
                </a:solidFill>
              </a:ln>
              <a:noFill/>
              <a:effectLst/>
              <a:uLnTx/>
              <a:uFillTx/>
              <a:latin typeface="Gotham Book"/>
              <a:ea typeface="+mn-ea"/>
              <a:cs typeface="+mn-cs"/>
            </a:endParaRPr>
          </a:p>
        </p:txBody>
      </p:sp>
      <p:grpSp>
        <p:nvGrpSpPr>
          <p:cNvPr id="23" name="Group 22">
            <a:extLst>
              <a:ext uri="{FF2B5EF4-FFF2-40B4-BE49-F238E27FC236}">
                <a16:creationId xmlns:a16="http://schemas.microsoft.com/office/drawing/2014/main" id="{070355BF-6481-4971-A074-60D779F2995E}"/>
              </a:ext>
            </a:extLst>
          </p:cNvPr>
          <p:cNvGrpSpPr/>
          <p:nvPr/>
        </p:nvGrpSpPr>
        <p:grpSpPr>
          <a:xfrm>
            <a:off x="0" y="5792487"/>
            <a:ext cx="12313234" cy="1592212"/>
            <a:chOff x="0" y="3741746"/>
            <a:chExt cx="12313234" cy="1592212"/>
          </a:xfrm>
        </p:grpSpPr>
        <p:sp>
          <p:nvSpPr>
            <p:cNvPr id="24" name="Rectangle 23">
              <a:extLst>
                <a:ext uri="{FF2B5EF4-FFF2-40B4-BE49-F238E27FC236}">
                  <a16:creationId xmlns:a16="http://schemas.microsoft.com/office/drawing/2014/main" id="{C137FDBE-9528-4406-A419-42A99CA559A4}"/>
                </a:ext>
              </a:extLst>
            </p:cNvPr>
            <p:cNvSpPr/>
            <p:nvPr/>
          </p:nvSpPr>
          <p:spPr>
            <a:xfrm>
              <a:off x="0" y="4376691"/>
              <a:ext cx="12192000" cy="4350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25" name="Isosceles Triangle 24">
              <a:extLst>
                <a:ext uri="{FF2B5EF4-FFF2-40B4-BE49-F238E27FC236}">
                  <a16:creationId xmlns:a16="http://schemas.microsoft.com/office/drawing/2014/main" id="{0118FD75-B681-4E36-BE12-54B521650D47}"/>
                </a:ext>
              </a:extLst>
            </p:cNvPr>
            <p:cNvSpPr/>
            <p:nvPr/>
          </p:nvSpPr>
          <p:spPr>
            <a:xfrm rot="8073303">
              <a:off x="11118824" y="4139548"/>
              <a:ext cx="1592212" cy="796608"/>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26" name="TextBox 25">
              <a:extLst>
                <a:ext uri="{FF2B5EF4-FFF2-40B4-BE49-F238E27FC236}">
                  <a16:creationId xmlns:a16="http://schemas.microsoft.com/office/drawing/2014/main" id="{209212AA-FA3A-4410-992A-465E0F12254E}"/>
                </a:ext>
              </a:extLst>
            </p:cNvPr>
            <p:cNvSpPr txBox="1"/>
            <p:nvPr/>
          </p:nvSpPr>
          <p:spPr>
            <a:xfrm>
              <a:off x="2044444"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PrincetonReview.com</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sp>
          <p:nvSpPr>
            <p:cNvPr id="27" name="TextBox 26">
              <a:extLst>
                <a:ext uri="{FF2B5EF4-FFF2-40B4-BE49-F238E27FC236}">
                  <a16:creationId xmlns:a16="http://schemas.microsoft.com/office/drawing/2014/main" id="{A81149AD-7D5F-4CD2-8392-50DA9112196A}"/>
                </a:ext>
              </a:extLst>
            </p:cNvPr>
            <p:cNvSpPr txBox="1"/>
            <p:nvPr/>
          </p:nvSpPr>
          <p:spPr>
            <a:xfrm>
              <a:off x="7905186" y="4397975"/>
              <a:ext cx="267439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D924"/>
                  </a:solidFill>
                  <a:effectLst/>
                  <a:uLnTx/>
                  <a:uFillTx/>
                  <a:latin typeface="Gotham Bold"/>
                  <a:ea typeface="+mn-ea"/>
                  <a:cs typeface="+mn-cs"/>
                </a:rPr>
                <a:t>800-2Review</a:t>
              </a:r>
              <a:endParaRPr kumimoji="0" lang="en-US" sz="1800" b="0" i="0" u="none" strike="noStrike" kern="1200" cap="none" spc="0" normalizeH="0" baseline="0" noProof="0" dirty="0">
                <a:ln>
                  <a:noFill/>
                </a:ln>
                <a:solidFill>
                  <a:srgbClr val="000000"/>
                </a:solidFill>
                <a:effectLst/>
                <a:uLnTx/>
                <a:uFillTx/>
                <a:latin typeface="Gotham Bold"/>
                <a:ea typeface="+mn-ea"/>
                <a:cs typeface="+mn-cs"/>
              </a:endParaRPr>
            </a:p>
          </p:txBody>
        </p:sp>
      </p:grpSp>
    </p:spTree>
    <p:extLst>
      <p:ext uri="{BB962C8B-B14F-4D97-AF65-F5344CB8AC3E}">
        <p14:creationId xmlns:p14="http://schemas.microsoft.com/office/powerpoint/2010/main" val="1621218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3067E-3A1A-4A15-A307-487125B03F2A}"/>
              </a:ext>
            </a:extLst>
          </p:cNvPr>
          <p:cNvSpPr>
            <a:spLocks noGrp="1"/>
          </p:cNvSpPr>
          <p:nvPr>
            <p:ph type="title"/>
          </p:nvPr>
        </p:nvSpPr>
        <p:spPr/>
        <p:txBody>
          <a:bodyPr/>
          <a:lstStyle/>
          <a:p>
            <a:r>
              <a:rPr lang="en-US" dirty="0"/>
              <a:t>WHAT IS THE MCAT?</a:t>
            </a:r>
          </a:p>
        </p:txBody>
      </p:sp>
    </p:spTree>
    <p:extLst>
      <p:ext uri="{BB962C8B-B14F-4D97-AF65-F5344CB8AC3E}">
        <p14:creationId xmlns:p14="http://schemas.microsoft.com/office/powerpoint/2010/main" val="565401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2D6421-04AB-41EC-A014-F9192EA620D2}"/>
              </a:ext>
            </a:extLst>
          </p:cNvPr>
          <p:cNvSpPr>
            <a:spLocks noGrp="1"/>
          </p:cNvSpPr>
          <p:nvPr>
            <p:ph type="body" sz="quarter" idx="11"/>
          </p:nvPr>
        </p:nvSpPr>
        <p:spPr/>
        <p:txBody>
          <a:bodyPr/>
          <a:lstStyle/>
          <a:p>
            <a:r>
              <a:rPr lang="en-US" dirty="0">
                <a:solidFill>
                  <a:schemeClr val="bg2"/>
                </a:solidFill>
              </a:rPr>
              <a:t>M</a:t>
            </a:r>
            <a:r>
              <a:rPr lang="en-US" dirty="0"/>
              <a:t>EDICAL</a:t>
            </a:r>
          </a:p>
          <a:p>
            <a:r>
              <a:rPr lang="en-US" dirty="0">
                <a:solidFill>
                  <a:schemeClr val="bg2"/>
                </a:solidFill>
              </a:rPr>
              <a:t>C</a:t>
            </a:r>
            <a:r>
              <a:rPr lang="en-US" dirty="0"/>
              <a:t>OLLEGE</a:t>
            </a:r>
          </a:p>
          <a:p>
            <a:r>
              <a:rPr lang="en-US" dirty="0">
                <a:solidFill>
                  <a:schemeClr val="bg2"/>
                </a:solidFill>
              </a:rPr>
              <a:t>A</a:t>
            </a:r>
            <a:r>
              <a:rPr lang="en-US" dirty="0"/>
              <a:t>DMISSION</a:t>
            </a:r>
          </a:p>
          <a:p>
            <a:r>
              <a:rPr lang="en-US" dirty="0">
                <a:solidFill>
                  <a:schemeClr val="bg2"/>
                </a:solidFill>
              </a:rPr>
              <a:t>T</a:t>
            </a:r>
            <a:r>
              <a:rPr lang="en-US" dirty="0"/>
              <a:t>EST</a:t>
            </a:r>
          </a:p>
        </p:txBody>
      </p:sp>
      <p:sp>
        <p:nvSpPr>
          <p:cNvPr id="3" name="Text Placeholder 2">
            <a:extLst>
              <a:ext uri="{FF2B5EF4-FFF2-40B4-BE49-F238E27FC236}">
                <a16:creationId xmlns:a16="http://schemas.microsoft.com/office/drawing/2014/main" id="{A9AE5863-20B0-410E-B267-12224549B4FC}"/>
              </a:ext>
            </a:extLst>
          </p:cNvPr>
          <p:cNvSpPr>
            <a:spLocks noGrp="1"/>
          </p:cNvSpPr>
          <p:nvPr>
            <p:ph type="body" sz="quarter" idx="12"/>
          </p:nvPr>
        </p:nvSpPr>
        <p:spPr/>
        <p:txBody>
          <a:bodyPr>
            <a:normAutofit/>
          </a:bodyPr>
          <a:lstStyle/>
          <a:p>
            <a:pPr>
              <a:spcBef>
                <a:spcPts val="600"/>
              </a:spcBef>
              <a:buFont typeface="Wingdings" panose="05000000000000000000" pitchFamily="2" charset="2"/>
              <a:buChar char="v"/>
            </a:pPr>
            <a:r>
              <a:rPr lang="en-US" sz="2800" dirty="0"/>
              <a:t>Administered by the </a:t>
            </a:r>
            <a:r>
              <a:rPr lang="en-US" sz="2800" dirty="0">
                <a:solidFill>
                  <a:schemeClr val="accent4"/>
                </a:solidFill>
              </a:rPr>
              <a:t>American Association of Medical Colleges (AAMC) - (www.aamc.org/mcat)</a:t>
            </a:r>
          </a:p>
          <a:p>
            <a:pPr>
              <a:spcBef>
                <a:spcPts val="600"/>
              </a:spcBef>
              <a:buFont typeface="Wingdings" panose="05000000000000000000" pitchFamily="2" charset="2"/>
              <a:buChar char="v"/>
            </a:pPr>
            <a:endParaRPr lang="en-US" sz="2800" dirty="0"/>
          </a:p>
          <a:p>
            <a:pPr>
              <a:spcBef>
                <a:spcPts val="600"/>
              </a:spcBef>
              <a:buFont typeface="Wingdings" panose="05000000000000000000" pitchFamily="2" charset="2"/>
              <a:buChar char="v"/>
            </a:pPr>
            <a:r>
              <a:rPr lang="en-US" sz="2800" dirty="0"/>
              <a:t>Required for entry into most Canadian medical schools</a:t>
            </a:r>
          </a:p>
          <a:p>
            <a:pPr>
              <a:spcBef>
                <a:spcPts val="600"/>
              </a:spcBef>
              <a:buFont typeface="Wingdings" panose="05000000000000000000" pitchFamily="2" charset="2"/>
              <a:buChar char="v"/>
            </a:pPr>
            <a:endParaRPr lang="en-US" sz="2800" dirty="0"/>
          </a:p>
          <a:p>
            <a:pPr>
              <a:spcBef>
                <a:spcPts val="600"/>
              </a:spcBef>
              <a:buFont typeface="Wingdings" panose="05000000000000000000" pitchFamily="2" charset="2"/>
              <a:buChar char="v"/>
            </a:pPr>
            <a:r>
              <a:rPr lang="en-US" sz="2800" dirty="0"/>
              <a:t>Computer-based test</a:t>
            </a:r>
            <a:br>
              <a:rPr lang="en-US" sz="2800" dirty="0"/>
            </a:br>
            <a:r>
              <a:rPr lang="en-US" sz="2800" dirty="0">
                <a:solidFill>
                  <a:srgbClr val="92D050"/>
                </a:solidFill>
              </a:rPr>
              <a:t>7 hours and 30 mins</a:t>
            </a:r>
            <a:endParaRPr lang="en-US" sz="2400" dirty="0">
              <a:solidFill>
                <a:srgbClr val="92D050"/>
              </a:solidFill>
            </a:endParaRPr>
          </a:p>
        </p:txBody>
      </p:sp>
    </p:spTree>
    <p:extLst>
      <p:ext uri="{BB962C8B-B14F-4D97-AF65-F5344CB8AC3E}">
        <p14:creationId xmlns:p14="http://schemas.microsoft.com/office/powerpoint/2010/main" val="3348324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A5E40-BD8D-4424-8D64-D3A7CC458FD6}"/>
              </a:ext>
            </a:extLst>
          </p:cNvPr>
          <p:cNvSpPr>
            <a:spLocks noGrp="1"/>
          </p:cNvSpPr>
          <p:nvPr>
            <p:ph type="title"/>
          </p:nvPr>
        </p:nvSpPr>
        <p:spPr>
          <a:xfrm>
            <a:off x="705356" y="2057400"/>
            <a:ext cx="4572000" cy="2743200"/>
          </a:xfrm>
        </p:spPr>
        <p:txBody>
          <a:bodyPr>
            <a:noAutofit/>
          </a:bodyPr>
          <a:lstStyle/>
          <a:p>
            <a:pPr algn="ctr"/>
            <a:r>
              <a:rPr lang="en-US" sz="2800" dirty="0"/>
              <a:t>FROM THE </a:t>
            </a:r>
            <a:r>
              <a:rPr lang="en-US" sz="2800" dirty="0">
                <a:solidFill>
                  <a:schemeClr val="accent4"/>
                </a:solidFill>
              </a:rPr>
              <a:t>AAMC</a:t>
            </a:r>
            <a:r>
              <a:rPr lang="en-US" sz="2800" dirty="0"/>
              <a:t>:</a:t>
            </a:r>
            <a:br>
              <a:rPr lang="en-US" sz="2800" dirty="0"/>
            </a:br>
            <a:r>
              <a:rPr lang="en-US" sz="2800" dirty="0"/>
              <a:t>“The Medical College Admission Test® (MCAT®) is a </a:t>
            </a:r>
            <a:br>
              <a:rPr lang="en-US" sz="2800" dirty="0"/>
            </a:br>
            <a:r>
              <a:rPr lang="en-US" sz="2800" dirty="0">
                <a:solidFill>
                  <a:schemeClr val="bg2"/>
                </a:solidFill>
              </a:rPr>
              <a:t>standardized, multiple-choice examination</a:t>
            </a:r>
            <a:r>
              <a:rPr lang="en-US" sz="2800" dirty="0"/>
              <a:t>”</a:t>
            </a:r>
          </a:p>
        </p:txBody>
      </p:sp>
      <p:sp>
        <p:nvSpPr>
          <p:cNvPr id="3" name="Text Placeholder 2">
            <a:extLst>
              <a:ext uri="{FF2B5EF4-FFF2-40B4-BE49-F238E27FC236}">
                <a16:creationId xmlns:a16="http://schemas.microsoft.com/office/drawing/2014/main" id="{2228B502-DE64-4845-814E-EC9DE3EF011D}"/>
              </a:ext>
            </a:extLst>
          </p:cNvPr>
          <p:cNvSpPr>
            <a:spLocks noGrp="1"/>
          </p:cNvSpPr>
          <p:nvPr>
            <p:ph type="body" sz="quarter" idx="10"/>
          </p:nvPr>
        </p:nvSpPr>
        <p:spPr/>
        <p:txBody>
          <a:bodyPr>
            <a:normAutofit/>
          </a:bodyPr>
          <a:lstStyle/>
          <a:p>
            <a:pPr algn="ctr"/>
            <a:r>
              <a:rPr lang="en-US" sz="3200" dirty="0">
                <a:solidFill>
                  <a:schemeClr val="bg1"/>
                </a:solidFill>
                <a:latin typeface="+mj-lt"/>
              </a:rPr>
              <a:t> PROBLEM SOLVING</a:t>
            </a:r>
          </a:p>
        </p:txBody>
      </p:sp>
      <p:sp>
        <p:nvSpPr>
          <p:cNvPr id="4" name="Text Placeholder 3">
            <a:extLst>
              <a:ext uri="{FF2B5EF4-FFF2-40B4-BE49-F238E27FC236}">
                <a16:creationId xmlns:a16="http://schemas.microsoft.com/office/drawing/2014/main" id="{9C2E2B13-FFF9-424F-8DF8-FF22661B539E}"/>
              </a:ext>
            </a:extLst>
          </p:cNvPr>
          <p:cNvSpPr>
            <a:spLocks noGrp="1"/>
          </p:cNvSpPr>
          <p:nvPr>
            <p:ph type="body" sz="quarter" idx="11"/>
          </p:nvPr>
        </p:nvSpPr>
        <p:spPr/>
        <p:txBody>
          <a:bodyPr>
            <a:normAutofit/>
          </a:bodyPr>
          <a:lstStyle/>
          <a:p>
            <a:pPr algn="ctr"/>
            <a:r>
              <a:rPr lang="en-US" sz="3200" dirty="0">
                <a:latin typeface="+mj-lt"/>
              </a:rPr>
              <a:t>CRITICAL THINKING</a:t>
            </a:r>
          </a:p>
        </p:txBody>
      </p:sp>
      <p:sp>
        <p:nvSpPr>
          <p:cNvPr id="5" name="Text Placeholder 4">
            <a:extLst>
              <a:ext uri="{FF2B5EF4-FFF2-40B4-BE49-F238E27FC236}">
                <a16:creationId xmlns:a16="http://schemas.microsoft.com/office/drawing/2014/main" id="{CCE70372-CA59-4DBC-B8AF-BAD34ACC2D52}"/>
              </a:ext>
            </a:extLst>
          </p:cNvPr>
          <p:cNvSpPr>
            <a:spLocks noGrp="1"/>
          </p:cNvSpPr>
          <p:nvPr>
            <p:ph type="body" sz="quarter" idx="12"/>
          </p:nvPr>
        </p:nvSpPr>
        <p:spPr/>
        <p:txBody>
          <a:bodyPr>
            <a:normAutofit/>
          </a:bodyPr>
          <a:lstStyle/>
          <a:p>
            <a:pPr algn="ctr"/>
            <a:r>
              <a:rPr lang="en-US" sz="3200" dirty="0">
                <a:latin typeface="+mj-lt"/>
              </a:rPr>
              <a:t>KNOWLEDGE</a:t>
            </a:r>
          </a:p>
        </p:txBody>
      </p:sp>
    </p:spTree>
    <p:extLst>
      <p:ext uri="{BB962C8B-B14F-4D97-AF65-F5344CB8AC3E}">
        <p14:creationId xmlns:p14="http://schemas.microsoft.com/office/powerpoint/2010/main" val="3407944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3000" b="-83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03817F-5B15-45BE-859B-B864F520FC17}"/>
              </a:ext>
            </a:extLst>
          </p:cNvPr>
          <p:cNvSpPr>
            <a:spLocks noGrp="1"/>
          </p:cNvSpPr>
          <p:nvPr>
            <p:ph type="body" sz="quarter" idx="11"/>
          </p:nvPr>
        </p:nvSpPr>
        <p:spPr>
          <a:xfrm>
            <a:off x="1028377" y="1939329"/>
            <a:ext cx="3768910" cy="2979342"/>
          </a:xfrm>
        </p:spPr>
        <p:txBody>
          <a:bodyPr>
            <a:normAutofit/>
          </a:bodyPr>
          <a:lstStyle/>
          <a:p>
            <a:r>
              <a:rPr lang="en-US" dirty="0">
                <a:solidFill>
                  <a:schemeClr val="bg2"/>
                </a:solidFill>
              </a:rPr>
              <a:t>MCAT</a:t>
            </a:r>
          </a:p>
          <a:p>
            <a:r>
              <a:rPr lang="en-US" dirty="0"/>
              <a:t>TEST DATES</a:t>
            </a:r>
          </a:p>
          <a:p>
            <a:r>
              <a:rPr lang="en-US" dirty="0"/>
              <a:t>&amp;</a:t>
            </a:r>
          </a:p>
          <a:p>
            <a:r>
              <a:rPr lang="en-US" dirty="0"/>
              <a:t>REGISTRATION</a:t>
            </a:r>
          </a:p>
        </p:txBody>
      </p:sp>
      <p:sp>
        <p:nvSpPr>
          <p:cNvPr id="3" name="Text Placeholder 2">
            <a:extLst>
              <a:ext uri="{FF2B5EF4-FFF2-40B4-BE49-F238E27FC236}">
                <a16:creationId xmlns:a16="http://schemas.microsoft.com/office/drawing/2014/main" id="{BBF35D3B-0C10-4400-B823-D09D7D106359}"/>
              </a:ext>
            </a:extLst>
          </p:cNvPr>
          <p:cNvSpPr>
            <a:spLocks noGrp="1"/>
          </p:cNvSpPr>
          <p:nvPr>
            <p:ph type="body" sz="quarter" idx="12"/>
          </p:nvPr>
        </p:nvSpPr>
        <p:spPr/>
        <p:txBody>
          <a:bodyPr>
            <a:normAutofit/>
          </a:bodyPr>
          <a:lstStyle/>
          <a:p>
            <a:pPr>
              <a:spcBef>
                <a:spcPts val="600"/>
              </a:spcBef>
              <a:buFont typeface="Wingdings" panose="05000000000000000000" pitchFamily="2" charset="2"/>
              <a:buChar char="Ø"/>
            </a:pPr>
            <a:r>
              <a:rPr lang="en-US" sz="2800" dirty="0"/>
              <a:t>The MCAT is offered on select test dates. </a:t>
            </a:r>
            <a:br>
              <a:rPr lang="en-US" sz="2800" dirty="0"/>
            </a:br>
            <a:r>
              <a:rPr lang="en-US" sz="2800" dirty="0">
                <a:solidFill>
                  <a:srgbClr val="92D050"/>
                </a:solidFill>
              </a:rPr>
              <a:t>In 2023, there will be 30 test dates in Canada.</a:t>
            </a:r>
          </a:p>
          <a:p>
            <a:pPr>
              <a:spcBef>
                <a:spcPts val="600"/>
              </a:spcBef>
              <a:buFont typeface="Wingdings" panose="05000000000000000000" pitchFamily="2" charset="2"/>
              <a:buChar char="Ø"/>
            </a:pPr>
            <a:endParaRPr lang="en-US" sz="2800" dirty="0"/>
          </a:p>
          <a:p>
            <a:pPr>
              <a:spcBef>
                <a:spcPts val="600"/>
              </a:spcBef>
              <a:buFont typeface="Wingdings" panose="05000000000000000000" pitchFamily="2" charset="2"/>
              <a:buChar char="Ø"/>
            </a:pPr>
            <a:r>
              <a:rPr lang="en-US" sz="2800" dirty="0"/>
              <a:t>Start time: 8:00am</a:t>
            </a:r>
            <a:br>
              <a:rPr lang="en-US" sz="2800" dirty="0"/>
            </a:br>
            <a:endParaRPr lang="en-US" sz="2800" dirty="0"/>
          </a:p>
          <a:p>
            <a:pPr>
              <a:spcBef>
                <a:spcPts val="600"/>
              </a:spcBef>
              <a:buFont typeface="Wingdings" panose="05000000000000000000" pitchFamily="2" charset="2"/>
              <a:buChar char="Ø"/>
            </a:pPr>
            <a:r>
              <a:rPr lang="en-US" sz="2800" dirty="0"/>
              <a:t>Registration for Jan-Jun 2023 test dates are now open.</a:t>
            </a:r>
          </a:p>
        </p:txBody>
      </p:sp>
    </p:spTree>
    <p:extLst>
      <p:ext uri="{BB962C8B-B14F-4D97-AF65-F5344CB8AC3E}">
        <p14:creationId xmlns:p14="http://schemas.microsoft.com/office/powerpoint/2010/main" val="1785814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2D6421-04AB-41EC-A014-F9192EA620D2}"/>
              </a:ext>
            </a:extLst>
          </p:cNvPr>
          <p:cNvSpPr>
            <a:spLocks noGrp="1"/>
          </p:cNvSpPr>
          <p:nvPr>
            <p:ph type="body" sz="quarter" idx="11"/>
          </p:nvPr>
        </p:nvSpPr>
        <p:spPr/>
        <p:txBody>
          <a:bodyPr/>
          <a:lstStyle/>
          <a:p>
            <a:r>
              <a:rPr lang="en-US" dirty="0">
                <a:solidFill>
                  <a:schemeClr val="bg2"/>
                </a:solidFill>
              </a:rPr>
              <a:t>MCAT</a:t>
            </a:r>
          </a:p>
          <a:p>
            <a:r>
              <a:rPr lang="en-US" dirty="0"/>
              <a:t>Scoring </a:t>
            </a:r>
          </a:p>
          <a:p>
            <a:r>
              <a:rPr lang="en-US" dirty="0"/>
              <a:t>&amp;</a:t>
            </a:r>
          </a:p>
          <a:p>
            <a:r>
              <a:rPr lang="en-US" dirty="0"/>
              <a:t>Timeline</a:t>
            </a:r>
          </a:p>
        </p:txBody>
      </p:sp>
      <p:sp>
        <p:nvSpPr>
          <p:cNvPr id="3" name="Text Placeholder 2">
            <a:extLst>
              <a:ext uri="{FF2B5EF4-FFF2-40B4-BE49-F238E27FC236}">
                <a16:creationId xmlns:a16="http://schemas.microsoft.com/office/drawing/2014/main" id="{A9AE5863-20B0-410E-B267-12224549B4FC}"/>
              </a:ext>
            </a:extLst>
          </p:cNvPr>
          <p:cNvSpPr>
            <a:spLocks noGrp="1"/>
          </p:cNvSpPr>
          <p:nvPr>
            <p:ph type="body" sz="quarter" idx="12"/>
          </p:nvPr>
        </p:nvSpPr>
        <p:spPr/>
        <p:txBody>
          <a:bodyPr>
            <a:normAutofit/>
          </a:bodyPr>
          <a:lstStyle/>
          <a:p>
            <a:pPr>
              <a:spcBef>
                <a:spcPts val="600"/>
              </a:spcBef>
              <a:buFont typeface="Wingdings" panose="05000000000000000000" pitchFamily="2" charset="2"/>
              <a:buChar char="v"/>
            </a:pPr>
            <a:r>
              <a:rPr lang="en-US" sz="2800" dirty="0"/>
              <a:t>Receive scores after approximately 30 days</a:t>
            </a:r>
            <a:br>
              <a:rPr lang="en-US" sz="2800" dirty="0"/>
            </a:br>
            <a:r>
              <a:rPr lang="en-US" sz="2800" dirty="0">
                <a:solidFill>
                  <a:srgbClr val="92D050"/>
                </a:solidFill>
              </a:rPr>
              <a:t>Max score 528, average 500</a:t>
            </a:r>
            <a:endParaRPr lang="en-US" sz="2800" dirty="0"/>
          </a:p>
          <a:p>
            <a:pPr>
              <a:spcBef>
                <a:spcPts val="600"/>
              </a:spcBef>
              <a:buFont typeface="Wingdings" panose="05000000000000000000" pitchFamily="2" charset="2"/>
              <a:buChar char="v"/>
            </a:pPr>
            <a:endParaRPr lang="en-US" sz="2800" dirty="0"/>
          </a:p>
          <a:p>
            <a:pPr>
              <a:spcBef>
                <a:spcPts val="600"/>
              </a:spcBef>
              <a:buFont typeface="Wingdings" panose="05000000000000000000" pitchFamily="2" charset="2"/>
              <a:buChar char="v"/>
            </a:pPr>
            <a:r>
              <a:rPr lang="en-US" sz="2800" dirty="0"/>
              <a:t>Can take it a maximum of 3 times in 1 year (</a:t>
            </a:r>
            <a:r>
              <a:rPr lang="en-US" sz="2800" dirty="0">
                <a:solidFill>
                  <a:srgbClr val="92D050"/>
                </a:solidFill>
              </a:rPr>
              <a:t>4 times in 2 years, and 7 times in lifetime)</a:t>
            </a:r>
          </a:p>
          <a:p>
            <a:pPr>
              <a:spcBef>
                <a:spcPts val="600"/>
              </a:spcBef>
              <a:buFont typeface="Wingdings" panose="05000000000000000000" pitchFamily="2" charset="2"/>
              <a:buChar char="v"/>
            </a:pPr>
            <a:endParaRPr lang="en-US" sz="2800" dirty="0">
              <a:solidFill>
                <a:srgbClr val="92D050"/>
              </a:solidFill>
            </a:endParaRPr>
          </a:p>
          <a:p>
            <a:pPr>
              <a:spcBef>
                <a:spcPts val="600"/>
              </a:spcBef>
              <a:buFont typeface="Wingdings" panose="05000000000000000000" pitchFamily="2" charset="2"/>
              <a:buChar char="v"/>
            </a:pPr>
            <a:r>
              <a:rPr lang="en-US" sz="2800" dirty="0"/>
              <a:t>Best time to take the MCAT</a:t>
            </a:r>
            <a:r>
              <a:rPr lang="en-US" sz="2800" dirty="0">
                <a:solidFill>
                  <a:srgbClr val="92D050"/>
                </a:solidFill>
              </a:rPr>
              <a:t> 3</a:t>
            </a:r>
            <a:r>
              <a:rPr lang="en-US" sz="2800" baseline="30000" dirty="0">
                <a:solidFill>
                  <a:srgbClr val="92D050"/>
                </a:solidFill>
              </a:rPr>
              <a:t>rd</a:t>
            </a:r>
            <a:r>
              <a:rPr lang="en-US" sz="2800" dirty="0">
                <a:solidFill>
                  <a:srgbClr val="92D050"/>
                </a:solidFill>
              </a:rPr>
              <a:t> year of undergrad </a:t>
            </a:r>
          </a:p>
          <a:p>
            <a:pPr>
              <a:spcBef>
                <a:spcPts val="600"/>
              </a:spcBef>
              <a:buFont typeface="Wingdings" panose="05000000000000000000" pitchFamily="2" charset="2"/>
              <a:buChar char="v"/>
            </a:pPr>
            <a:endParaRPr lang="en-US" sz="2800" dirty="0"/>
          </a:p>
        </p:txBody>
      </p:sp>
    </p:spTree>
    <p:extLst>
      <p:ext uri="{BB962C8B-B14F-4D97-AF65-F5344CB8AC3E}">
        <p14:creationId xmlns:p14="http://schemas.microsoft.com/office/powerpoint/2010/main" val="185084790"/>
      </p:ext>
    </p:extLst>
  </p:cSld>
  <p:clrMapOvr>
    <a:masterClrMapping/>
  </p:clrMapOvr>
</p:sld>
</file>

<file path=ppt/theme/theme1.xml><?xml version="1.0" encoding="utf-8"?>
<a:theme xmlns:a="http://schemas.openxmlformats.org/drawingml/2006/main" name="1_Retrospect">
  <a:themeElements>
    <a:clrScheme name="TPR Branded">
      <a:dk1>
        <a:srgbClr val="000000"/>
      </a:dk1>
      <a:lt1>
        <a:sysClr val="window" lastClr="FFFFFF"/>
      </a:lt1>
      <a:dk2>
        <a:srgbClr val="8A837F"/>
      </a:dk2>
      <a:lt2>
        <a:srgbClr val="F7D924"/>
      </a:lt2>
      <a:accent1>
        <a:srgbClr val="F7D924"/>
      </a:accent1>
      <a:accent2>
        <a:srgbClr val="3592D0"/>
      </a:accent2>
      <a:accent3>
        <a:srgbClr val="F0543D"/>
      </a:accent3>
      <a:accent4>
        <a:srgbClr val="8BC440"/>
      </a:accent4>
      <a:accent5>
        <a:srgbClr val="237EBB"/>
      </a:accent5>
      <a:accent6>
        <a:srgbClr val="70C090"/>
      </a:accent6>
      <a:hlink>
        <a:srgbClr val="2998E3"/>
      </a:hlink>
      <a:folHlink>
        <a:srgbClr val="8C8C8C"/>
      </a:folHlink>
    </a:clrScheme>
    <a:fontScheme name="Gotham">
      <a:majorFont>
        <a:latin typeface="Gotham Bold"/>
        <a:ea typeface=""/>
        <a:cs typeface=""/>
      </a:majorFont>
      <a:minorFont>
        <a:latin typeface="Gotham Book"/>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E60CAEE044F6E459331C4E6A1BAAE35" ma:contentTypeVersion="12" ma:contentTypeDescription="Create a new document." ma:contentTypeScope="" ma:versionID="71726a09ab8b62d11aab02d6d3c56404">
  <xsd:schema xmlns:xsd="http://www.w3.org/2001/XMLSchema" xmlns:xs="http://www.w3.org/2001/XMLSchema" xmlns:p="http://schemas.microsoft.com/office/2006/metadata/properties" xmlns:ns2="b680ddb6-9386-4c3f-9b66-e067c635832d" xmlns:ns3="790b3012-c574-442e-93f3-a286c7de6669" targetNamespace="http://schemas.microsoft.com/office/2006/metadata/properties" ma:root="true" ma:fieldsID="45a9549305beda6f9d2b22cbfa7a34c2" ns2:_="" ns3:_="">
    <xsd:import namespace="b680ddb6-9386-4c3f-9b66-e067c635832d"/>
    <xsd:import namespace="790b3012-c574-442e-93f3-a286c7de666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80ddb6-9386-4c3f-9b66-e067c63583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90b3012-c574-442e-93f3-a286c7de666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CC800D-F05F-4482-AD9A-853D2F89DED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0245DCD-7CE2-4FED-84CF-F82807174A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80ddb6-9386-4c3f-9b66-e067c635832d"/>
    <ds:schemaRef ds:uri="790b3012-c574-442e-93f3-a286c7de66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CEC2316-0404-4DE7-B307-24F45E6A90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9470</TotalTime>
  <Words>4444</Words>
  <Application>Microsoft Office PowerPoint</Application>
  <PresentationFormat>Widescreen</PresentationFormat>
  <Paragraphs>290</Paragraphs>
  <Slides>21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Gotham Bold</vt:lpstr>
      <vt:lpstr>Gotham Book</vt:lpstr>
      <vt:lpstr>Gotham Medium</vt:lpstr>
      <vt:lpstr>Helvetica</vt:lpstr>
      <vt:lpstr>Wingdings</vt:lpstr>
      <vt:lpstr>1_Retrospect</vt:lpstr>
      <vt:lpstr>HBSU IMSS Princeton Review MCAT Session</vt:lpstr>
      <vt:lpstr>PowerPoint Presentation</vt:lpstr>
      <vt:lpstr>Contact Information</vt:lpstr>
      <vt:lpstr>MCAT Information Session</vt:lpstr>
      <vt:lpstr>WHAT IS THE MCAT?</vt:lpstr>
      <vt:lpstr>PowerPoint Presentation</vt:lpstr>
      <vt:lpstr>FROM THE AAMC: “The Medical College Admission Test® (MCAT®) is a  standardized, multiple-choice examination”</vt:lpstr>
      <vt:lpstr>PowerPoint Presentation</vt:lpstr>
      <vt:lpstr>PowerPoint Presentation</vt:lpstr>
      <vt:lpstr>Content on the MCAT</vt:lpstr>
      <vt:lpstr>THE ANATOMY OF THE MCAT</vt:lpstr>
      <vt:lpstr>MCAT  SECTIONS</vt:lpstr>
      <vt:lpstr>THE PRINCETON REVIEW PREPARATION OPTIONS</vt:lpstr>
      <vt:lpstr>START WITH A FREE PRACTICE TEST</vt:lpstr>
      <vt:lpstr>FREE ONLINE RESOURCES </vt:lpstr>
      <vt:lpstr>PowerPoint Presentation</vt:lpstr>
      <vt:lpstr>MCAT LIVEONLINE COURSE</vt:lpstr>
      <vt:lpstr>MCAT ONLINE COURSE</vt:lpstr>
      <vt:lpstr>DO YOU LIKE DISCOUNTS?</vt:lpstr>
      <vt:lpstr> QUESTIONS? CONTACT US!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H. Floyd</dc:creator>
  <cp:lastModifiedBy>Ellie Aylward</cp:lastModifiedBy>
  <cp:revision>162</cp:revision>
  <dcterms:created xsi:type="dcterms:W3CDTF">2020-06-02T23:11:37Z</dcterms:created>
  <dcterms:modified xsi:type="dcterms:W3CDTF">2023-11-21T22:53:58Z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0x0101005E60CAEE044F6E459331C4E6A1BAAE35</vt:lpwstr>
  </property>
</Properties>
</file>